
<file path=[Content_Types].xml><?xml version="1.0" encoding="utf-8"?>
<Types xmlns="http://schemas.openxmlformats.org/package/2006/content-types">
  <Default Extension="gif" ContentType="image/gi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Lst>
  <p:notesMasterIdLst>
    <p:notesMasterId r:id="rId25"/>
  </p:notesMasterIdLst>
  <p:sldIdLst>
    <p:sldId id="256" r:id="rId2"/>
    <p:sldId id="323" r:id="rId3"/>
    <p:sldId id="257" r:id="rId4"/>
    <p:sldId id="306" r:id="rId5"/>
    <p:sldId id="258" r:id="rId6"/>
    <p:sldId id="265" r:id="rId7"/>
    <p:sldId id="307" r:id="rId8"/>
    <p:sldId id="308" r:id="rId9"/>
    <p:sldId id="309" r:id="rId10"/>
    <p:sldId id="310" r:id="rId11"/>
    <p:sldId id="311" r:id="rId12"/>
    <p:sldId id="312" r:id="rId13"/>
    <p:sldId id="313" r:id="rId14"/>
    <p:sldId id="260" r:id="rId15"/>
    <p:sldId id="314" r:id="rId16"/>
    <p:sldId id="315" r:id="rId17"/>
    <p:sldId id="316" r:id="rId18"/>
    <p:sldId id="317" r:id="rId19"/>
    <p:sldId id="318" r:id="rId20"/>
    <p:sldId id="322" r:id="rId21"/>
    <p:sldId id="319" r:id="rId22"/>
    <p:sldId id="320" r:id="rId23"/>
    <p:sldId id="321"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C1F639-1F2F-4A09-92E6-AA11EB28A15F}" v="201" dt="2021-04-11T14:21:21.498"/>
  </p1510:revLst>
</p1510:revInfo>
</file>

<file path=ppt/tableStyles.xml><?xml version="1.0" encoding="utf-8"?>
<a:tblStyleLst xmlns:a="http://schemas.openxmlformats.org/drawingml/2006/main" def="{A95C2CAD-11C6-48E0-8186-5CB87A7CE2A5}">
  <a:tblStyle styleId="{A95C2CAD-11C6-48E0-8186-5CB87A7CE2A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59" autoAdjust="0"/>
    <p:restoredTop sz="95256" autoAdjust="0"/>
  </p:normalViewPr>
  <p:slideViewPr>
    <p:cSldViewPr snapToGrid="0">
      <p:cViewPr varScale="1">
        <p:scale>
          <a:sx n="113" d="100"/>
          <a:sy n="113" d="100"/>
        </p:scale>
        <p:origin x="494"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PPAJI CHINTIMI" userId="d161e7bcb41ff0ef" providerId="LiveId" clId="{46C1F639-1F2F-4A09-92E6-AA11EB28A15F}"/>
    <pc:docChg chg="undo custSel addSld delSld modSld sldOrd delMainMaster">
      <pc:chgData name="APPAJI CHINTIMI" userId="d161e7bcb41ff0ef" providerId="LiveId" clId="{46C1F639-1F2F-4A09-92E6-AA11EB28A15F}" dt="2021-04-11T11:14:43.573" v="8726" actId="20577"/>
      <pc:docMkLst>
        <pc:docMk/>
      </pc:docMkLst>
      <pc:sldChg chg="delSp modSp mod modTransition modAnim">
        <pc:chgData name="APPAJI CHINTIMI" userId="d161e7bcb41ff0ef" providerId="LiveId" clId="{46C1F639-1F2F-4A09-92E6-AA11EB28A15F}" dt="2021-04-11T08:11:03.998" v="7573"/>
        <pc:sldMkLst>
          <pc:docMk/>
          <pc:sldMk cId="0" sldId="256"/>
        </pc:sldMkLst>
        <pc:spChg chg="mod">
          <ac:chgData name="APPAJI CHINTIMI" userId="d161e7bcb41ff0ef" providerId="LiveId" clId="{46C1F639-1F2F-4A09-92E6-AA11EB28A15F}" dt="2021-04-11T07:50:52.723" v="7487" actId="1076"/>
          <ac:spMkLst>
            <pc:docMk/>
            <pc:sldMk cId="0" sldId="256"/>
            <ac:spMk id="1076" creationId="{00000000-0000-0000-0000-000000000000}"/>
          </ac:spMkLst>
        </pc:spChg>
        <pc:spChg chg="del">
          <ac:chgData name="APPAJI CHINTIMI" userId="d161e7bcb41ff0ef" providerId="LiveId" clId="{46C1F639-1F2F-4A09-92E6-AA11EB28A15F}" dt="2021-04-11T08:01:14.955" v="7501" actId="478"/>
          <ac:spMkLst>
            <pc:docMk/>
            <pc:sldMk cId="0" sldId="256"/>
            <ac:spMk id="1082" creationId="{00000000-0000-0000-0000-000000000000}"/>
          </ac:spMkLst>
        </pc:spChg>
        <pc:grpChg chg="mod">
          <ac:chgData name="APPAJI CHINTIMI" userId="d161e7bcb41ff0ef" providerId="LiveId" clId="{46C1F639-1F2F-4A09-92E6-AA11EB28A15F}" dt="2021-04-04T07:03:56.258" v="5970" actId="1076"/>
          <ac:grpSpMkLst>
            <pc:docMk/>
            <pc:sldMk cId="0" sldId="256"/>
            <ac:grpSpMk id="1077" creationId="{00000000-0000-0000-0000-000000000000}"/>
          </ac:grpSpMkLst>
        </pc:grpChg>
      </pc:sldChg>
      <pc:sldChg chg="modSp mod modTransition modAnim">
        <pc:chgData name="APPAJI CHINTIMI" userId="d161e7bcb41ff0ef" providerId="LiveId" clId="{46C1F639-1F2F-4A09-92E6-AA11EB28A15F}" dt="2021-04-11T08:11:28.725" v="7575"/>
        <pc:sldMkLst>
          <pc:docMk/>
          <pc:sldMk cId="0" sldId="257"/>
        </pc:sldMkLst>
        <pc:spChg chg="mod">
          <ac:chgData name="APPAJI CHINTIMI" userId="d161e7bcb41ff0ef" providerId="LiveId" clId="{46C1F639-1F2F-4A09-92E6-AA11EB28A15F}" dt="2021-04-03T16:27:22.411" v="3407" actId="255"/>
          <ac:spMkLst>
            <pc:docMk/>
            <pc:sldMk cId="0" sldId="257"/>
            <ac:spMk id="20" creationId="{8DD79D70-0F83-49D9-935E-B287ADB0A7EF}"/>
          </ac:spMkLst>
        </pc:spChg>
      </pc:sldChg>
      <pc:sldChg chg="modSp mod modTransition modAnim">
        <pc:chgData name="APPAJI CHINTIMI" userId="d161e7bcb41ff0ef" providerId="LiveId" clId="{46C1F639-1F2F-4A09-92E6-AA11EB28A15F}" dt="2021-04-11T04:48:13.975" v="7613"/>
        <pc:sldMkLst>
          <pc:docMk/>
          <pc:sldMk cId="0" sldId="258"/>
        </pc:sldMkLst>
        <pc:spChg chg="mod">
          <ac:chgData name="APPAJI CHINTIMI" userId="d161e7bcb41ff0ef" providerId="LiveId" clId="{46C1F639-1F2F-4A09-92E6-AA11EB28A15F}" dt="2021-04-11T08:11:49.209" v="7577" actId="20577"/>
          <ac:spMkLst>
            <pc:docMk/>
            <pc:sldMk cId="0" sldId="258"/>
            <ac:spMk id="1158" creationId="{00000000-0000-0000-0000-000000000000}"/>
          </ac:spMkLst>
        </pc:spChg>
      </pc:sldChg>
      <pc:sldChg chg="del ord modNotes">
        <pc:chgData name="APPAJI CHINTIMI" userId="d161e7bcb41ff0ef" providerId="LiveId" clId="{46C1F639-1F2F-4A09-92E6-AA11EB28A15F}" dt="2021-04-08T10:54:35.718" v="5980" actId="2696"/>
        <pc:sldMkLst>
          <pc:docMk/>
          <pc:sldMk cId="0" sldId="259"/>
        </pc:sldMkLst>
      </pc:sldChg>
      <pc:sldChg chg="addSp delSp modSp mod modTransition">
        <pc:chgData name="APPAJI CHINTIMI" userId="d161e7bcb41ff0ef" providerId="LiveId" clId="{46C1F639-1F2F-4A09-92E6-AA11EB28A15F}" dt="2021-04-11T08:14:55.266" v="7593"/>
        <pc:sldMkLst>
          <pc:docMk/>
          <pc:sldMk cId="0" sldId="260"/>
        </pc:sldMkLst>
        <pc:spChg chg="add del mod">
          <ac:chgData name="APPAJI CHINTIMI" userId="d161e7bcb41ff0ef" providerId="LiveId" clId="{46C1F639-1F2F-4A09-92E6-AA11EB28A15F}" dt="2021-04-03T13:33:38.214" v="3235" actId="478"/>
          <ac:spMkLst>
            <pc:docMk/>
            <pc:sldMk cId="0" sldId="260"/>
            <ac:spMk id="3" creationId="{7C0C20A1-A61D-4F60-9E24-C4CE42D0684F}"/>
          </ac:spMkLst>
        </pc:spChg>
        <pc:spChg chg="mod">
          <ac:chgData name="APPAJI CHINTIMI" userId="d161e7bcb41ff0ef" providerId="LiveId" clId="{46C1F639-1F2F-4A09-92E6-AA11EB28A15F}" dt="2021-04-03T13:58:59.018" v="3277" actId="1076"/>
          <ac:spMkLst>
            <pc:docMk/>
            <pc:sldMk cId="0" sldId="260"/>
            <ac:spMk id="1189" creationId="{00000000-0000-0000-0000-000000000000}"/>
          </ac:spMkLst>
        </pc:spChg>
        <pc:spChg chg="del">
          <ac:chgData name="APPAJI CHINTIMI" userId="d161e7bcb41ff0ef" providerId="LiveId" clId="{46C1F639-1F2F-4A09-92E6-AA11EB28A15F}" dt="2021-04-03T13:33:34.714" v="3234" actId="478"/>
          <ac:spMkLst>
            <pc:docMk/>
            <pc:sldMk cId="0" sldId="260"/>
            <ac:spMk id="1190" creationId="{00000000-0000-0000-0000-000000000000}"/>
          </ac:spMkLst>
        </pc:spChg>
        <pc:spChg chg="mod">
          <ac:chgData name="APPAJI CHINTIMI" userId="d161e7bcb41ff0ef" providerId="LiveId" clId="{46C1F639-1F2F-4A09-92E6-AA11EB28A15F}" dt="2021-04-03T13:58:47.641" v="3275" actId="1076"/>
          <ac:spMkLst>
            <pc:docMk/>
            <pc:sldMk cId="0" sldId="260"/>
            <ac:spMk id="1191" creationId="{00000000-0000-0000-0000-000000000000}"/>
          </ac:spMkLst>
        </pc:spChg>
      </pc:sldChg>
      <pc:sldChg chg="del">
        <pc:chgData name="APPAJI CHINTIMI" userId="d161e7bcb41ff0ef" providerId="LiveId" clId="{46C1F639-1F2F-4A09-92E6-AA11EB28A15F}" dt="2021-04-08T10:54:38.818" v="5981" actId="2696"/>
        <pc:sldMkLst>
          <pc:docMk/>
          <pc:sldMk cId="0" sldId="261"/>
        </pc:sldMkLst>
      </pc:sldChg>
      <pc:sldChg chg="del">
        <pc:chgData name="APPAJI CHINTIMI" userId="d161e7bcb41ff0ef" providerId="LiveId" clId="{46C1F639-1F2F-4A09-92E6-AA11EB28A15F}" dt="2021-04-08T10:54:41.116" v="5982" actId="2696"/>
        <pc:sldMkLst>
          <pc:docMk/>
          <pc:sldMk cId="0" sldId="262"/>
        </pc:sldMkLst>
      </pc:sldChg>
      <pc:sldChg chg="del">
        <pc:chgData name="APPAJI CHINTIMI" userId="d161e7bcb41ff0ef" providerId="LiveId" clId="{46C1F639-1F2F-4A09-92E6-AA11EB28A15F}" dt="2021-04-08T10:54:43.704" v="5983" actId="2696"/>
        <pc:sldMkLst>
          <pc:docMk/>
          <pc:sldMk cId="0" sldId="263"/>
        </pc:sldMkLst>
      </pc:sldChg>
      <pc:sldChg chg="del">
        <pc:chgData name="APPAJI CHINTIMI" userId="d161e7bcb41ff0ef" providerId="LiveId" clId="{46C1F639-1F2F-4A09-92E6-AA11EB28A15F}" dt="2021-04-08T10:54:45.751" v="5984" actId="2696"/>
        <pc:sldMkLst>
          <pc:docMk/>
          <pc:sldMk cId="0" sldId="264"/>
        </pc:sldMkLst>
      </pc:sldChg>
      <pc:sldChg chg="modSp mod modTransition">
        <pc:chgData name="APPAJI CHINTIMI" userId="d161e7bcb41ff0ef" providerId="LiveId" clId="{46C1F639-1F2F-4A09-92E6-AA11EB28A15F}" dt="2021-04-11T08:07:29.354" v="7549"/>
        <pc:sldMkLst>
          <pc:docMk/>
          <pc:sldMk cId="0" sldId="265"/>
        </pc:sldMkLst>
        <pc:spChg chg="mod">
          <ac:chgData name="APPAJI CHINTIMI" userId="d161e7bcb41ff0ef" providerId="LiveId" clId="{46C1F639-1F2F-4A09-92E6-AA11EB28A15F}" dt="2021-04-03T12:54:44.419" v="2041" actId="948"/>
          <ac:spMkLst>
            <pc:docMk/>
            <pc:sldMk cId="0" sldId="265"/>
            <ac:spMk id="1530" creationId="{00000000-0000-0000-0000-000000000000}"/>
          </ac:spMkLst>
        </pc:spChg>
        <pc:spChg chg="mod">
          <ac:chgData name="APPAJI CHINTIMI" userId="d161e7bcb41ff0ef" providerId="LiveId" clId="{46C1F639-1F2F-4A09-92E6-AA11EB28A15F}" dt="2021-04-03T12:52:24.866" v="2027" actId="1076"/>
          <ac:spMkLst>
            <pc:docMk/>
            <pc:sldMk cId="0" sldId="265"/>
            <ac:spMk id="1532" creationId="{00000000-0000-0000-0000-000000000000}"/>
          </ac:spMkLst>
        </pc:spChg>
        <pc:grpChg chg="mod">
          <ac:chgData name="APPAJI CHINTIMI" userId="d161e7bcb41ff0ef" providerId="LiveId" clId="{46C1F639-1F2F-4A09-92E6-AA11EB28A15F}" dt="2021-04-03T10:45:49.614" v="10" actId="688"/>
          <ac:grpSpMkLst>
            <pc:docMk/>
            <pc:sldMk cId="0" sldId="265"/>
            <ac:grpSpMk id="1563" creationId="{00000000-0000-0000-0000-000000000000}"/>
          </ac:grpSpMkLst>
        </pc:grpChg>
      </pc:sldChg>
      <pc:sldChg chg="del">
        <pc:chgData name="APPAJI CHINTIMI" userId="d161e7bcb41ff0ef" providerId="LiveId" clId="{46C1F639-1F2F-4A09-92E6-AA11EB28A15F}" dt="2021-04-08T10:54:48.585" v="5985" actId="2696"/>
        <pc:sldMkLst>
          <pc:docMk/>
          <pc:sldMk cId="0" sldId="266"/>
        </pc:sldMkLst>
      </pc:sldChg>
      <pc:sldChg chg="del">
        <pc:chgData name="APPAJI CHINTIMI" userId="d161e7bcb41ff0ef" providerId="LiveId" clId="{46C1F639-1F2F-4A09-92E6-AA11EB28A15F}" dt="2021-04-08T10:54:50.698" v="5986" actId="2696"/>
        <pc:sldMkLst>
          <pc:docMk/>
          <pc:sldMk cId="0" sldId="267"/>
        </pc:sldMkLst>
      </pc:sldChg>
      <pc:sldChg chg="del">
        <pc:chgData name="APPAJI CHINTIMI" userId="d161e7bcb41ff0ef" providerId="LiveId" clId="{46C1F639-1F2F-4A09-92E6-AA11EB28A15F}" dt="2021-04-08T10:54:53.496" v="5987" actId="2696"/>
        <pc:sldMkLst>
          <pc:docMk/>
          <pc:sldMk cId="0" sldId="268"/>
        </pc:sldMkLst>
      </pc:sldChg>
      <pc:sldChg chg="del">
        <pc:chgData name="APPAJI CHINTIMI" userId="d161e7bcb41ff0ef" providerId="LiveId" clId="{46C1F639-1F2F-4A09-92E6-AA11EB28A15F}" dt="2021-04-08T10:54:55.886" v="5988" actId="2696"/>
        <pc:sldMkLst>
          <pc:docMk/>
          <pc:sldMk cId="0" sldId="269"/>
        </pc:sldMkLst>
      </pc:sldChg>
      <pc:sldChg chg="del">
        <pc:chgData name="APPAJI CHINTIMI" userId="d161e7bcb41ff0ef" providerId="LiveId" clId="{46C1F639-1F2F-4A09-92E6-AA11EB28A15F}" dt="2021-04-08T10:57:07.832" v="6021" actId="2696"/>
        <pc:sldMkLst>
          <pc:docMk/>
          <pc:sldMk cId="0" sldId="270"/>
        </pc:sldMkLst>
      </pc:sldChg>
      <pc:sldChg chg="del">
        <pc:chgData name="APPAJI CHINTIMI" userId="d161e7bcb41ff0ef" providerId="LiveId" clId="{46C1F639-1F2F-4A09-92E6-AA11EB28A15F}" dt="2021-04-08T10:55:01.688" v="5989" actId="2696"/>
        <pc:sldMkLst>
          <pc:docMk/>
          <pc:sldMk cId="0" sldId="271"/>
        </pc:sldMkLst>
      </pc:sldChg>
      <pc:sldChg chg="del">
        <pc:chgData name="APPAJI CHINTIMI" userId="d161e7bcb41ff0ef" providerId="LiveId" clId="{46C1F639-1F2F-4A09-92E6-AA11EB28A15F}" dt="2021-04-08T10:57:11.002" v="6022" actId="2696"/>
        <pc:sldMkLst>
          <pc:docMk/>
          <pc:sldMk cId="0" sldId="272"/>
        </pc:sldMkLst>
      </pc:sldChg>
      <pc:sldChg chg="del">
        <pc:chgData name="APPAJI CHINTIMI" userId="d161e7bcb41ff0ef" providerId="LiveId" clId="{46C1F639-1F2F-4A09-92E6-AA11EB28A15F}" dt="2021-04-08T10:55:06.475" v="5990" actId="2696"/>
        <pc:sldMkLst>
          <pc:docMk/>
          <pc:sldMk cId="0" sldId="273"/>
        </pc:sldMkLst>
      </pc:sldChg>
      <pc:sldChg chg="del">
        <pc:chgData name="APPAJI CHINTIMI" userId="d161e7bcb41ff0ef" providerId="LiveId" clId="{46C1F639-1F2F-4A09-92E6-AA11EB28A15F}" dt="2021-04-11T07:03:11.178" v="6167" actId="2696"/>
        <pc:sldMkLst>
          <pc:docMk/>
          <pc:sldMk cId="0" sldId="274"/>
        </pc:sldMkLst>
      </pc:sldChg>
      <pc:sldChg chg="addSp delSp modSp del mod ord">
        <pc:chgData name="APPAJI CHINTIMI" userId="d161e7bcb41ff0ef" providerId="LiveId" clId="{46C1F639-1F2F-4A09-92E6-AA11EB28A15F}" dt="2021-04-11T07:03:06.774" v="6165" actId="2696"/>
        <pc:sldMkLst>
          <pc:docMk/>
          <pc:sldMk cId="0" sldId="275"/>
        </pc:sldMkLst>
        <pc:spChg chg="add del mod">
          <ac:chgData name="APPAJI CHINTIMI" userId="d161e7bcb41ff0ef" providerId="LiveId" clId="{46C1F639-1F2F-4A09-92E6-AA11EB28A15F}" dt="2021-04-04T06:48:20.032" v="5904" actId="478"/>
          <ac:spMkLst>
            <pc:docMk/>
            <pc:sldMk cId="0" sldId="275"/>
            <ac:spMk id="3" creationId="{22757513-9122-4FE8-8584-D576D444FCAF}"/>
          </ac:spMkLst>
        </pc:spChg>
        <pc:spChg chg="mod">
          <ac:chgData name="APPAJI CHINTIMI" userId="d161e7bcb41ff0ef" providerId="LiveId" clId="{46C1F639-1F2F-4A09-92E6-AA11EB28A15F}" dt="2021-04-08T10:57:24.147" v="6023"/>
          <ac:spMkLst>
            <pc:docMk/>
            <pc:sldMk cId="0" sldId="275"/>
            <ac:spMk id="69" creationId="{B616DB6B-582A-4D19-9A54-EEE1C1C94EDF}"/>
          </ac:spMkLst>
        </pc:spChg>
        <pc:spChg chg="mod">
          <ac:chgData name="APPAJI CHINTIMI" userId="d161e7bcb41ff0ef" providerId="LiveId" clId="{46C1F639-1F2F-4A09-92E6-AA11EB28A15F}" dt="2021-04-08T10:57:24.147" v="6023"/>
          <ac:spMkLst>
            <pc:docMk/>
            <pc:sldMk cId="0" sldId="275"/>
            <ac:spMk id="70" creationId="{7874DDA3-646B-42AA-A81F-DF57F9441A68}"/>
          </ac:spMkLst>
        </pc:spChg>
        <pc:spChg chg="add del mod">
          <ac:chgData name="APPAJI CHINTIMI" userId="d161e7bcb41ff0ef" providerId="LiveId" clId="{46C1F639-1F2F-4A09-92E6-AA11EB28A15F}" dt="2021-04-04T06:48:37.774" v="5906"/>
          <ac:spMkLst>
            <pc:docMk/>
            <pc:sldMk cId="0" sldId="275"/>
            <ac:spMk id="70" creationId="{BAFE8333-1F1D-4B86-B449-A0B57538C329}"/>
          </ac:spMkLst>
        </pc:spChg>
        <pc:spChg chg="add mod">
          <ac:chgData name="APPAJI CHINTIMI" userId="d161e7bcb41ff0ef" providerId="LiveId" clId="{46C1F639-1F2F-4A09-92E6-AA11EB28A15F}" dt="2021-04-04T06:56:41.247" v="5967" actId="1076"/>
          <ac:spMkLst>
            <pc:docMk/>
            <pc:sldMk cId="0" sldId="275"/>
            <ac:spMk id="71" creationId="{50DDEB51-E18A-4D40-A9AE-7623A9F0B334}"/>
          </ac:spMkLst>
        </pc:spChg>
        <pc:spChg chg="mod">
          <ac:chgData name="APPAJI CHINTIMI" userId="d161e7bcb41ff0ef" providerId="LiveId" clId="{46C1F639-1F2F-4A09-92E6-AA11EB28A15F}" dt="2021-04-08T10:57:24.147" v="6023"/>
          <ac:spMkLst>
            <pc:docMk/>
            <pc:sldMk cId="0" sldId="275"/>
            <ac:spMk id="72" creationId="{71B04FD0-38B1-48AE-87B5-6CD952665070}"/>
          </ac:spMkLst>
        </pc:spChg>
        <pc:spChg chg="mod">
          <ac:chgData name="APPAJI CHINTIMI" userId="d161e7bcb41ff0ef" providerId="LiveId" clId="{46C1F639-1F2F-4A09-92E6-AA11EB28A15F}" dt="2021-04-08T10:57:24.147" v="6023"/>
          <ac:spMkLst>
            <pc:docMk/>
            <pc:sldMk cId="0" sldId="275"/>
            <ac:spMk id="73" creationId="{B75503AA-8822-4E6E-915C-43584865A028}"/>
          </ac:spMkLst>
        </pc:spChg>
        <pc:spChg chg="mod">
          <ac:chgData name="APPAJI CHINTIMI" userId="d161e7bcb41ff0ef" providerId="LiveId" clId="{46C1F639-1F2F-4A09-92E6-AA11EB28A15F}" dt="2021-04-08T10:57:24.147" v="6023"/>
          <ac:spMkLst>
            <pc:docMk/>
            <pc:sldMk cId="0" sldId="275"/>
            <ac:spMk id="74" creationId="{CB873F4D-69FB-4147-9CCE-AA88C19AC47F}"/>
          </ac:spMkLst>
        </pc:spChg>
        <pc:spChg chg="mod">
          <ac:chgData name="APPAJI CHINTIMI" userId="d161e7bcb41ff0ef" providerId="LiveId" clId="{46C1F639-1F2F-4A09-92E6-AA11EB28A15F}" dt="2021-04-08T10:57:24.147" v="6023"/>
          <ac:spMkLst>
            <pc:docMk/>
            <pc:sldMk cId="0" sldId="275"/>
            <ac:spMk id="75" creationId="{AC3AAF87-DA8D-4AD5-B7C9-89CBC20137F5}"/>
          </ac:spMkLst>
        </pc:spChg>
        <pc:spChg chg="mod">
          <ac:chgData name="APPAJI CHINTIMI" userId="d161e7bcb41ff0ef" providerId="LiveId" clId="{46C1F639-1F2F-4A09-92E6-AA11EB28A15F}" dt="2021-04-08T10:57:24.147" v="6023"/>
          <ac:spMkLst>
            <pc:docMk/>
            <pc:sldMk cId="0" sldId="275"/>
            <ac:spMk id="76" creationId="{19641F74-B3B2-4D92-959C-790D2CF7CB1E}"/>
          </ac:spMkLst>
        </pc:spChg>
        <pc:spChg chg="mod">
          <ac:chgData name="APPAJI CHINTIMI" userId="d161e7bcb41ff0ef" providerId="LiveId" clId="{46C1F639-1F2F-4A09-92E6-AA11EB28A15F}" dt="2021-04-08T10:57:24.147" v="6023"/>
          <ac:spMkLst>
            <pc:docMk/>
            <pc:sldMk cId="0" sldId="275"/>
            <ac:spMk id="77" creationId="{465858CC-07DF-4668-AFBD-EE6868624C76}"/>
          </ac:spMkLst>
        </pc:spChg>
        <pc:spChg chg="mod">
          <ac:chgData name="APPAJI CHINTIMI" userId="d161e7bcb41ff0ef" providerId="LiveId" clId="{46C1F639-1F2F-4A09-92E6-AA11EB28A15F}" dt="2021-04-08T10:57:24.147" v="6023"/>
          <ac:spMkLst>
            <pc:docMk/>
            <pc:sldMk cId="0" sldId="275"/>
            <ac:spMk id="78" creationId="{BE0ECC00-9867-4E69-AC96-C4904453313C}"/>
          </ac:spMkLst>
        </pc:spChg>
        <pc:spChg chg="mod">
          <ac:chgData name="APPAJI CHINTIMI" userId="d161e7bcb41ff0ef" providerId="LiveId" clId="{46C1F639-1F2F-4A09-92E6-AA11EB28A15F}" dt="2021-04-08T10:57:24.147" v="6023"/>
          <ac:spMkLst>
            <pc:docMk/>
            <pc:sldMk cId="0" sldId="275"/>
            <ac:spMk id="79" creationId="{9C608236-3D1C-4989-9169-701FB814005B}"/>
          </ac:spMkLst>
        </pc:spChg>
        <pc:spChg chg="mod">
          <ac:chgData name="APPAJI CHINTIMI" userId="d161e7bcb41ff0ef" providerId="LiveId" clId="{46C1F639-1F2F-4A09-92E6-AA11EB28A15F}" dt="2021-04-08T10:57:24.147" v="6023"/>
          <ac:spMkLst>
            <pc:docMk/>
            <pc:sldMk cId="0" sldId="275"/>
            <ac:spMk id="80" creationId="{1453BEC5-1AF2-495E-B2F0-BEDEF0EBAB59}"/>
          </ac:spMkLst>
        </pc:spChg>
        <pc:spChg chg="mod">
          <ac:chgData name="APPAJI CHINTIMI" userId="d161e7bcb41ff0ef" providerId="LiveId" clId="{46C1F639-1F2F-4A09-92E6-AA11EB28A15F}" dt="2021-04-08T10:57:24.147" v="6023"/>
          <ac:spMkLst>
            <pc:docMk/>
            <pc:sldMk cId="0" sldId="275"/>
            <ac:spMk id="81" creationId="{A6A0B7C6-04DF-4CC7-81A6-EDC18602072C}"/>
          </ac:spMkLst>
        </pc:spChg>
        <pc:spChg chg="mod">
          <ac:chgData name="APPAJI CHINTIMI" userId="d161e7bcb41ff0ef" providerId="LiveId" clId="{46C1F639-1F2F-4A09-92E6-AA11EB28A15F}" dt="2021-04-08T10:57:24.147" v="6023"/>
          <ac:spMkLst>
            <pc:docMk/>
            <pc:sldMk cId="0" sldId="275"/>
            <ac:spMk id="82" creationId="{C5826779-9AF0-4B73-914E-D22828EAB4A1}"/>
          </ac:spMkLst>
        </pc:spChg>
        <pc:spChg chg="mod">
          <ac:chgData name="APPAJI CHINTIMI" userId="d161e7bcb41ff0ef" providerId="LiveId" clId="{46C1F639-1F2F-4A09-92E6-AA11EB28A15F}" dt="2021-04-08T10:57:24.147" v="6023"/>
          <ac:spMkLst>
            <pc:docMk/>
            <pc:sldMk cId="0" sldId="275"/>
            <ac:spMk id="83" creationId="{DFC6B13C-1FFA-46E4-AF53-AD910D20458E}"/>
          </ac:spMkLst>
        </pc:spChg>
        <pc:spChg chg="mod">
          <ac:chgData name="APPAJI CHINTIMI" userId="d161e7bcb41ff0ef" providerId="LiveId" clId="{46C1F639-1F2F-4A09-92E6-AA11EB28A15F}" dt="2021-04-08T10:57:24.147" v="6023"/>
          <ac:spMkLst>
            <pc:docMk/>
            <pc:sldMk cId="0" sldId="275"/>
            <ac:spMk id="84" creationId="{9BA04548-94C7-472E-9968-8B0E5FFBE7FE}"/>
          </ac:spMkLst>
        </pc:spChg>
        <pc:spChg chg="mod">
          <ac:chgData name="APPAJI CHINTIMI" userId="d161e7bcb41ff0ef" providerId="LiveId" clId="{46C1F639-1F2F-4A09-92E6-AA11EB28A15F}" dt="2021-04-08T10:57:24.147" v="6023"/>
          <ac:spMkLst>
            <pc:docMk/>
            <pc:sldMk cId="0" sldId="275"/>
            <ac:spMk id="85" creationId="{FCCDC8F4-8968-4938-8394-36C82B42C283}"/>
          </ac:spMkLst>
        </pc:spChg>
        <pc:spChg chg="mod">
          <ac:chgData name="APPAJI CHINTIMI" userId="d161e7bcb41ff0ef" providerId="LiveId" clId="{46C1F639-1F2F-4A09-92E6-AA11EB28A15F}" dt="2021-04-08T10:57:24.147" v="6023"/>
          <ac:spMkLst>
            <pc:docMk/>
            <pc:sldMk cId="0" sldId="275"/>
            <ac:spMk id="86" creationId="{C5262915-68D6-4262-B27A-931EA6D04B98}"/>
          </ac:spMkLst>
        </pc:spChg>
        <pc:spChg chg="mod">
          <ac:chgData name="APPAJI CHINTIMI" userId="d161e7bcb41ff0ef" providerId="LiveId" clId="{46C1F639-1F2F-4A09-92E6-AA11EB28A15F}" dt="2021-04-08T10:57:24.147" v="6023"/>
          <ac:spMkLst>
            <pc:docMk/>
            <pc:sldMk cId="0" sldId="275"/>
            <ac:spMk id="87" creationId="{EAF4048E-36D6-4925-80F6-C0AD123C435D}"/>
          </ac:spMkLst>
        </pc:spChg>
        <pc:spChg chg="mod">
          <ac:chgData name="APPAJI CHINTIMI" userId="d161e7bcb41ff0ef" providerId="LiveId" clId="{46C1F639-1F2F-4A09-92E6-AA11EB28A15F}" dt="2021-04-08T10:57:24.147" v="6023"/>
          <ac:spMkLst>
            <pc:docMk/>
            <pc:sldMk cId="0" sldId="275"/>
            <ac:spMk id="88" creationId="{F7942BC5-F6A7-432A-BCFD-49BD67D4A952}"/>
          </ac:spMkLst>
        </pc:spChg>
        <pc:spChg chg="mod">
          <ac:chgData name="APPAJI CHINTIMI" userId="d161e7bcb41ff0ef" providerId="LiveId" clId="{46C1F639-1F2F-4A09-92E6-AA11EB28A15F}" dt="2021-04-08T10:57:24.147" v="6023"/>
          <ac:spMkLst>
            <pc:docMk/>
            <pc:sldMk cId="0" sldId="275"/>
            <ac:spMk id="89" creationId="{D333B21A-21CD-429A-BA61-66BFBE877BD6}"/>
          </ac:spMkLst>
        </pc:spChg>
        <pc:spChg chg="mod">
          <ac:chgData name="APPAJI CHINTIMI" userId="d161e7bcb41ff0ef" providerId="LiveId" clId="{46C1F639-1F2F-4A09-92E6-AA11EB28A15F}" dt="2021-04-08T10:57:24.147" v="6023"/>
          <ac:spMkLst>
            <pc:docMk/>
            <pc:sldMk cId="0" sldId="275"/>
            <ac:spMk id="90" creationId="{392701B2-9B4D-45C5-9644-058710197B4E}"/>
          </ac:spMkLst>
        </pc:spChg>
        <pc:spChg chg="mod">
          <ac:chgData name="APPAJI CHINTIMI" userId="d161e7bcb41ff0ef" providerId="LiveId" clId="{46C1F639-1F2F-4A09-92E6-AA11EB28A15F}" dt="2021-04-08T10:57:24.147" v="6023"/>
          <ac:spMkLst>
            <pc:docMk/>
            <pc:sldMk cId="0" sldId="275"/>
            <ac:spMk id="91" creationId="{D625A717-68E8-4E24-AD1D-E64D4F053B7F}"/>
          </ac:spMkLst>
        </pc:spChg>
        <pc:spChg chg="mod">
          <ac:chgData name="APPAJI CHINTIMI" userId="d161e7bcb41ff0ef" providerId="LiveId" clId="{46C1F639-1F2F-4A09-92E6-AA11EB28A15F}" dt="2021-04-08T10:57:24.147" v="6023"/>
          <ac:spMkLst>
            <pc:docMk/>
            <pc:sldMk cId="0" sldId="275"/>
            <ac:spMk id="92" creationId="{E286A13E-8852-42DE-AF75-61D6BD8C57EB}"/>
          </ac:spMkLst>
        </pc:spChg>
        <pc:spChg chg="mod">
          <ac:chgData name="APPAJI CHINTIMI" userId="d161e7bcb41ff0ef" providerId="LiveId" clId="{46C1F639-1F2F-4A09-92E6-AA11EB28A15F}" dt="2021-04-08T10:57:24.147" v="6023"/>
          <ac:spMkLst>
            <pc:docMk/>
            <pc:sldMk cId="0" sldId="275"/>
            <ac:spMk id="93" creationId="{33C55A01-95B7-4915-8FA5-19EB2C3A87A5}"/>
          </ac:spMkLst>
        </pc:spChg>
        <pc:spChg chg="mod">
          <ac:chgData name="APPAJI CHINTIMI" userId="d161e7bcb41ff0ef" providerId="LiveId" clId="{46C1F639-1F2F-4A09-92E6-AA11EB28A15F}" dt="2021-04-08T10:57:24.147" v="6023"/>
          <ac:spMkLst>
            <pc:docMk/>
            <pc:sldMk cId="0" sldId="275"/>
            <ac:spMk id="94" creationId="{B6742EB1-B509-4BE4-AD57-1981A7EACD05}"/>
          </ac:spMkLst>
        </pc:spChg>
        <pc:spChg chg="mod">
          <ac:chgData name="APPAJI CHINTIMI" userId="d161e7bcb41ff0ef" providerId="LiveId" clId="{46C1F639-1F2F-4A09-92E6-AA11EB28A15F}" dt="2021-04-08T10:57:24.147" v="6023"/>
          <ac:spMkLst>
            <pc:docMk/>
            <pc:sldMk cId="0" sldId="275"/>
            <ac:spMk id="95" creationId="{5513DDF0-0526-4090-99F9-4EABC3A56BAA}"/>
          </ac:spMkLst>
        </pc:spChg>
        <pc:spChg chg="mod">
          <ac:chgData name="APPAJI CHINTIMI" userId="d161e7bcb41ff0ef" providerId="LiveId" clId="{46C1F639-1F2F-4A09-92E6-AA11EB28A15F}" dt="2021-04-08T10:57:24.147" v="6023"/>
          <ac:spMkLst>
            <pc:docMk/>
            <pc:sldMk cId="0" sldId="275"/>
            <ac:spMk id="96" creationId="{0EBFBA3E-204C-4685-8CE3-2686A3C0AD92}"/>
          </ac:spMkLst>
        </pc:spChg>
        <pc:spChg chg="mod">
          <ac:chgData name="APPAJI CHINTIMI" userId="d161e7bcb41ff0ef" providerId="LiveId" clId="{46C1F639-1F2F-4A09-92E6-AA11EB28A15F}" dt="2021-04-08T10:57:24.147" v="6023"/>
          <ac:spMkLst>
            <pc:docMk/>
            <pc:sldMk cId="0" sldId="275"/>
            <ac:spMk id="97" creationId="{DF63FA79-D146-44AC-B601-EA716BB59655}"/>
          </ac:spMkLst>
        </pc:spChg>
        <pc:spChg chg="mod">
          <ac:chgData name="APPAJI CHINTIMI" userId="d161e7bcb41ff0ef" providerId="LiveId" clId="{46C1F639-1F2F-4A09-92E6-AA11EB28A15F}" dt="2021-04-08T10:57:24.147" v="6023"/>
          <ac:spMkLst>
            <pc:docMk/>
            <pc:sldMk cId="0" sldId="275"/>
            <ac:spMk id="98" creationId="{51A57F7E-B8E2-44E3-83B0-77F3FD9C193F}"/>
          </ac:spMkLst>
        </pc:spChg>
        <pc:spChg chg="mod">
          <ac:chgData name="APPAJI CHINTIMI" userId="d161e7bcb41ff0ef" providerId="LiveId" clId="{46C1F639-1F2F-4A09-92E6-AA11EB28A15F}" dt="2021-04-08T10:57:24.147" v="6023"/>
          <ac:spMkLst>
            <pc:docMk/>
            <pc:sldMk cId="0" sldId="275"/>
            <ac:spMk id="99" creationId="{229225D1-F3C0-4772-8739-D6810276A20F}"/>
          </ac:spMkLst>
        </pc:spChg>
        <pc:spChg chg="mod">
          <ac:chgData name="APPAJI CHINTIMI" userId="d161e7bcb41ff0ef" providerId="LiveId" clId="{46C1F639-1F2F-4A09-92E6-AA11EB28A15F}" dt="2021-04-08T10:57:24.147" v="6023"/>
          <ac:spMkLst>
            <pc:docMk/>
            <pc:sldMk cId="0" sldId="275"/>
            <ac:spMk id="100" creationId="{7D03BF50-F318-41F0-A50F-9C25803CE62C}"/>
          </ac:spMkLst>
        </pc:spChg>
        <pc:spChg chg="mod">
          <ac:chgData name="APPAJI CHINTIMI" userId="d161e7bcb41ff0ef" providerId="LiveId" clId="{46C1F639-1F2F-4A09-92E6-AA11EB28A15F}" dt="2021-04-08T10:57:24.147" v="6023"/>
          <ac:spMkLst>
            <pc:docMk/>
            <pc:sldMk cId="0" sldId="275"/>
            <ac:spMk id="101" creationId="{27B86F00-B8F2-4A30-8687-76B778802DA2}"/>
          </ac:spMkLst>
        </pc:spChg>
        <pc:spChg chg="mod">
          <ac:chgData name="APPAJI CHINTIMI" userId="d161e7bcb41ff0ef" providerId="LiveId" clId="{46C1F639-1F2F-4A09-92E6-AA11EB28A15F}" dt="2021-04-08T10:57:24.147" v="6023"/>
          <ac:spMkLst>
            <pc:docMk/>
            <pc:sldMk cId="0" sldId="275"/>
            <ac:spMk id="102" creationId="{AF583760-C478-42D2-915A-DA70B4636910}"/>
          </ac:spMkLst>
        </pc:spChg>
        <pc:spChg chg="mod">
          <ac:chgData name="APPAJI CHINTIMI" userId="d161e7bcb41ff0ef" providerId="LiveId" clId="{46C1F639-1F2F-4A09-92E6-AA11EB28A15F}" dt="2021-04-08T10:57:24.147" v="6023"/>
          <ac:spMkLst>
            <pc:docMk/>
            <pc:sldMk cId="0" sldId="275"/>
            <ac:spMk id="103" creationId="{7161430C-9612-48EC-96E3-513851A9BA81}"/>
          </ac:spMkLst>
        </pc:spChg>
        <pc:spChg chg="mod">
          <ac:chgData name="APPAJI CHINTIMI" userId="d161e7bcb41ff0ef" providerId="LiveId" clId="{46C1F639-1F2F-4A09-92E6-AA11EB28A15F}" dt="2021-04-08T10:57:24.147" v="6023"/>
          <ac:spMkLst>
            <pc:docMk/>
            <pc:sldMk cId="0" sldId="275"/>
            <ac:spMk id="104" creationId="{BCC7EA01-9C6C-4219-9769-E178D74D72E6}"/>
          </ac:spMkLst>
        </pc:spChg>
        <pc:spChg chg="mod">
          <ac:chgData name="APPAJI CHINTIMI" userId="d161e7bcb41ff0ef" providerId="LiveId" clId="{46C1F639-1F2F-4A09-92E6-AA11EB28A15F}" dt="2021-04-08T10:57:24.147" v="6023"/>
          <ac:spMkLst>
            <pc:docMk/>
            <pc:sldMk cId="0" sldId="275"/>
            <ac:spMk id="105" creationId="{697CC75E-A1A4-4193-B45B-FCAF7F8DA7F9}"/>
          </ac:spMkLst>
        </pc:spChg>
        <pc:spChg chg="mod">
          <ac:chgData name="APPAJI CHINTIMI" userId="d161e7bcb41ff0ef" providerId="LiveId" clId="{46C1F639-1F2F-4A09-92E6-AA11EB28A15F}" dt="2021-04-08T10:57:24.147" v="6023"/>
          <ac:spMkLst>
            <pc:docMk/>
            <pc:sldMk cId="0" sldId="275"/>
            <ac:spMk id="106" creationId="{9719D78D-289D-4152-B6B0-E948060E540E}"/>
          </ac:spMkLst>
        </pc:spChg>
        <pc:spChg chg="mod">
          <ac:chgData name="APPAJI CHINTIMI" userId="d161e7bcb41ff0ef" providerId="LiveId" clId="{46C1F639-1F2F-4A09-92E6-AA11EB28A15F}" dt="2021-04-08T10:57:24.147" v="6023"/>
          <ac:spMkLst>
            <pc:docMk/>
            <pc:sldMk cId="0" sldId="275"/>
            <ac:spMk id="107" creationId="{4328DAB3-E5DC-4A85-B5F9-A83EA4F6B0D1}"/>
          </ac:spMkLst>
        </pc:spChg>
        <pc:spChg chg="mod">
          <ac:chgData name="APPAJI CHINTIMI" userId="d161e7bcb41ff0ef" providerId="LiveId" clId="{46C1F639-1F2F-4A09-92E6-AA11EB28A15F}" dt="2021-04-08T10:57:24.147" v="6023"/>
          <ac:spMkLst>
            <pc:docMk/>
            <pc:sldMk cId="0" sldId="275"/>
            <ac:spMk id="108" creationId="{742844F0-5699-41F1-AC2E-5101BAD10F16}"/>
          </ac:spMkLst>
        </pc:spChg>
        <pc:spChg chg="mod">
          <ac:chgData name="APPAJI CHINTIMI" userId="d161e7bcb41ff0ef" providerId="LiveId" clId="{46C1F639-1F2F-4A09-92E6-AA11EB28A15F}" dt="2021-04-08T10:57:24.147" v="6023"/>
          <ac:spMkLst>
            <pc:docMk/>
            <pc:sldMk cId="0" sldId="275"/>
            <ac:spMk id="109" creationId="{B22E5A87-02C3-4C90-AEAE-E9EF066A2D19}"/>
          </ac:spMkLst>
        </pc:spChg>
        <pc:spChg chg="mod">
          <ac:chgData name="APPAJI CHINTIMI" userId="d161e7bcb41ff0ef" providerId="LiveId" clId="{46C1F639-1F2F-4A09-92E6-AA11EB28A15F}" dt="2021-04-08T10:57:24.147" v="6023"/>
          <ac:spMkLst>
            <pc:docMk/>
            <pc:sldMk cId="0" sldId="275"/>
            <ac:spMk id="110" creationId="{894AA708-7C44-45B6-B347-04E74BCDEDD2}"/>
          </ac:spMkLst>
        </pc:spChg>
        <pc:spChg chg="mod">
          <ac:chgData name="APPAJI CHINTIMI" userId="d161e7bcb41ff0ef" providerId="LiveId" clId="{46C1F639-1F2F-4A09-92E6-AA11EB28A15F}" dt="2021-04-08T10:57:24.147" v="6023"/>
          <ac:spMkLst>
            <pc:docMk/>
            <pc:sldMk cId="0" sldId="275"/>
            <ac:spMk id="111" creationId="{7DA44CDB-6FA4-4D4F-8B2C-F5D667C8BCE2}"/>
          </ac:spMkLst>
        </pc:spChg>
        <pc:spChg chg="mod">
          <ac:chgData name="APPAJI CHINTIMI" userId="d161e7bcb41ff0ef" providerId="LiveId" clId="{46C1F639-1F2F-4A09-92E6-AA11EB28A15F}" dt="2021-04-08T10:57:24.147" v="6023"/>
          <ac:spMkLst>
            <pc:docMk/>
            <pc:sldMk cId="0" sldId="275"/>
            <ac:spMk id="112" creationId="{AE9C5B2F-A06A-4B8E-9EF7-694B506696E3}"/>
          </ac:spMkLst>
        </pc:spChg>
        <pc:spChg chg="mod">
          <ac:chgData name="APPAJI CHINTIMI" userId="d161e7bcb41ff0ef" providerId="LiveId" clId="{46C1F639-1F2F-4A09-92E6-AA11EB28A15F}" dt="2021-04-08T10:57:24.147" v="6023"/>
          <ac:spMkLst>
            <pc:docMk/>
            <pc:sldMk cId="0" sldId="275"/>
            <ac:spMk id="113" creationId="{DF88655C-D00F-4C69-997A-9A45DAD5BE60}"/>
          </ac:spMkLst>
        </pc:spChg>
        <pc:spChg chg="mod">
          <ac:chgData name="APPAJI CHINTIMI" userId="d161e7bcb41ff0ef" providerId="LiveId" clId="{46C1F639-1F2F-4A09-92E6-AA11EB28A15F}" dt="2021-04-08T10:57:24.147" v="6023"/>
          <ac:spMkLst>
            <pc:docMk/>
            <pc:sldMk cId="0" sldId="275"/>
            <ac:spMk id="114" creationId="{1EA426CC-A161-42C1-99A5-FE2994268F8D}"/>
          </ac:spMkLst>
        </pc:spChg>
        <pc:spChg chg="mod">
          <ac:chgData name="APPAJI CHINTIMI" userId="d161e7bcb41ff0ef" providerId="LiveId" clId="{46C1F639-1F2F-4A09-92E6-AA11EB28A15F}" dt="2021-04-08T10:57:24.147" v="6023"/>
          <ac:spMkLst>
            <pc:docMk/>
            <pc:sldMk cId="0" sldId="275"/>
            <ac:spMk id="115" creationId="{A79605FB-C56F-472C-B56B-DBB998217EEF}"/>
          </ac:spMkLst>
        </pc:spChg>
        <pc:spChg chg="mod">
          <ac:chgData name="APPAJI CHINTIMI" userId="d161e7bcb41ff0ef" providerId="LiveId" clId="{46C1F639-1F2F-4A09-92E6-AA11EB28A15F}" dt="2021-04-08T10:57:25.959" v="6024"/>
          <ac:spMkLst>
            <pc:docMk/>
            <pc:sldMk cId="0" sldId="275"/>
            <ac:spMk id="117" creationId="{6DEA468E-793A-4746-85A5-BF37C7121D29}"/>
          </ac:spMkLst>
        </pc:spChg>
        <pc:spChg chg="mod">
          <ac:chgData name="APPAJI CHINTIMI" userId="d161e7bcb41ff0ef" providerId="LiveId" clId="{46C1F639-1F2F-4A09-92E6-AA11EB28A15F}" dt="2021-04-08T10:57:25.959" v="6024"/>
          <ac:spMkLst>
            <pc:docMk/>
            <pc:sldMk cId="0" sldId="275"/>
            <ac:spMk id="118" creationId="{65D7735D-00DB-4D40-A388-410D9FC092A5}"/>
          </ac:spMkLst>
        </pc:spChg>
        <pc:spChg chg="mod">
          <ac:chgData name="APPAJI CHINTIMI" userId="d161e7bcb41ff0ef" providerId="LiveId" clId="{46C1F639-1F2F-4A09-92E6-AA11EB28A15F}" dt="2021-04-08T10:57:25.959" v="6024"/>
          <ac:spMkLst>
            <pc:docMk/>
            <pc:sldMk cId="0" sldId="275"/>
            <ac:spMk id="119" creationId="{8773F0D6-56E2-4194-A0A7-7C587360A841}"/>
          </ac:spMkLst>
        </pc:spChg>
        <pc:spChg chg="mod">
          <ac:chgData name="APPAJI CHINTIMI" userId="d161e7bcb41ff0ef" providerId="LiveId" clId="{46C1F639-1F2F-4A09-92E6-AA11EB28A15F}" dt="2021-04-08T10:57:25.959" v="6024"/>
          <ac:spMkLst>
            <pc:docMk/>
            <pc:sldMk cId="0" sldId="275"/>
            <ac:spMk id="120" creationId="{B7A5227C-B77B-4F13-B784-98891F60433E}"/>
          </ac:spMkLst>
        </pc:spChg>
        <pc:spChg chg="mod">
          <ac:chgData name="APPAJI CHINTIMI" userId="d161e7bcb41ff0ef" providerId="LiveId" clId="{46C1F639-1F2F-4A09-92E6-AA11EB28A15F}" dt="2021-04-08T10:57:25.959" v="6024"/>
          <ac:spMkLst>
            <pc:docMk/>
            <pc:sldMk cId="0" sldId="275"/>
            <ac:spMk id="121" creationId="{27707745-6454-42AF-974B-652CCD5B20A7}"/>
          </ac:spMkLst>
        </pc:spChg>
        <pc:spChg chg="mod">
          <ac:chgData name="APPAJI CHINTIMI" userId="d161e7bcb41ff0ef" providerId="LiveId" clId="{46C1F639-1F2F-4A09-92E6-AA11EB28A15F}" dt="2021-04-08T10:57:25.959" v="6024"/>
          <ac:spMkLst>
            <pc:docMk/>
            <pc:sldMk cId="0" sldId="275"/>
            <ac:spMk id="122" creationId="{6ACF4B3A-D418-4934-96C9-1131C0C7D219}"/>
          </ac:spMkLst>
        </pc:spChg>
        <pc:spChg chg="mod">
          <ac:chgData name="APPAJI CHINTIMI" userId="d161e7bcb41ff0ef" providerId="LiveId" clId="{46C1F639-1F2F-4A09-92E6-AA11EB28A15F}" dt="2021-04-08T10:57:25.959" v="6024"/>
          <ac:spMkLst>
            <pc:docMk/>
            <pc:sldMk cId="0" sldId="275"/>
            <ac:spMk id="123" creationId="{7A795E69-899C-4B32-86C9-92D2CE71030F}"/>
          </ac:spMkLst>
        </pc:spChg>
        <pc:spChg chg="mod">
          <ac:chgData name="APPAJI CHINTIMI" userId="d161e7bcb41ff0ef" providerId="LiveId" clId="{46C1F639-1F2F-4A09-92E6-AA11EB28A15F}" dt="2021-04-08T10:57:25.959" v="6024"/>
          <ac:spMkLst>
            <pc:docMk/>
            <pc:sldMk cId="0" sldId="275"/>
            <ac:spMk id="124" creationId="{8EAB1DC6-3F08-4AE1-8120-8753356C4D4E}"/>
          </ac:spMkLst>
        </pc:spChg>
        <pc:spChg chg="mod">
          <ac:chgData name="APPAJI CHINTIMI" userId="d161e7bcb41ff0ef" providerId="LiveId" clId="{46C1F639-1F2F-4A09-92E6-AA11EB28A15F}" dt="2021-04-08T10:57:25.959" v="6024"/>
          <ac:spMkLst>
            <pc:docMk/>
            <pc:sldMk cId="0" sldId="275"/>
            <ac:spMk id="125" creationId="{49D77B23-AE68-4026-B525-4FBE280A170A}"/>
          </ac:spMkLst>
        </pc:spChg>
        <pc:spChg chg="mod">
          <ac:chgData name="APPAJI CHINTIMI" userId="d161e7bcb41ff0ef" providerId="LiveId" clId="{46C1F639-1F2F-4A09-92E6-AA11EB28A15F}" dt="2021-04-08T10:57:25.959" v="6024"/>
          <ac:spMkLst>
            <pc:docMk/>
            <pc:sldMk cId="0" sldId="275"/>
            <ac:spMk id="126" creationId="{5A2C8594-FEFB-4DD6-8AFD-E108F7E6AD7F}"/>
          </ac:spMkLst>
        </pc:spChg>
        <pc:spChg chg="mod">
          <ac:chgData name="APPAJI CHINTIMI" userId="d161e7bcb41ff0ef" providerId="LiveId" clId="{46C1F639-1F2F-4A09-92E6-AA11EB28A15F}" dt="2021-04-08T10:57:25.959" v="6024"/>
          <ac:spMkLst>
            <pc:docMk/>
            <pc:sldMk cId="0" sldId="275"/>
            <ac:spMk id="127" creationId="{55F6F544-3112-4834-B3F5-44E1C52D5FE1}"/>
          </ac:spMkLst>
        </pc:spChg>
        <pc:spChg chg="mod">
          <ac:chgData name="APPAJI CHINTIMI" userId="d161e7bcb41ff0ef" providerId="LiveId" clId="{46C1F639-1F2F-4A09-92E6-AA11EB28A15F}" dt="2021-04-08T10:57:25.959" v="6024"/>
          <ac:spMkLst>
            <pc:docMk/>
            <pc:sldMk cId="0" sldId="275"/>
            <ac:spMk id="128" creationId="{C319A276-EAED-477B-BF4D-BD76FD41E8B4}"/>
          </ac:spMkLst>
        </pc:spChg>
        <pc:spChg chg="mod">
          <ac:chgData name="APPAJI CHINTIMI" userId="d161e7bcb41ff0ef" providerId="LiveId" clId="{46C1F639-1F2F-4A09-92E6-AA11EB28A15F}" dt="2021-04-08T10:57:25.959" v="6024"/>
          <ac:spMkLst>
            <pc:docMk/>
            <pc:sldMk cId="0" sldId="275"/>
            <ac:spMk id="129" creationId="{9717EFDB-7ABF-4F68-B265-BEB11C6A3A47}"/>
          </ac:spMkLst>
        </pc:spChg>
        <pc:spChg chg="mod">
          <ac:chgData name="APPAJI CHINTIMI" userId="d161e7bcb41ff0ef" providerId="LiveId" clId="{46C1F639-1F2F-4A09-92E6-AA11EB28A15F}" dt="2021-04-08T10:57:25.959" v="6024"/>
          <ac:spMkLst>
            <pc:docMk/>
            <pc:sldMk cId="0" sldId="275"/>
            <ac:spMk id="130" creationId="{3A9B9423-BC6E-4FDF-A972-9097B7E033CB}"/>
          </ac:spMkLst>
        </pc:spChg>
        <pc:spChg chg="mod">
          <ac:chgData name="APPAJI CHINTIMI" userId="d161e7bcb41ff0ef" providerId="LiveId" clId="{46C1F639-1F2F-4A09-92E6-AA11EB28A15F}" dt="2021-04-08T10:57:25.959" v="6024"/>
          <ac:spMkLst>
            <pc:docMk/>
            <pc:sldMk cId="0" sldId="275"/>
            <ac:spMk id="131" creationId="{A51B8522-A8AE-4CB4-9F46-C0B7C691FBF9}"/>
          </ac:spMkLst>
        </pc:spChg>
        <pc:spChg chg="mod">
          <ac:chgData name="APPAJI CHINTIMI" userId="d161e7bcb41ff0ef" providerId="LiveId" clId="{46C1F639-1F2F-4A09-92E6-AA11EB28A15F}" dt="2021-04-08T10:57:25.959" v="6024"/>
          <ac:spMkLst>
            <pc:docMk/>
            <pc:sldMk cId="0" sldId="275"/>
            <ac:spMk id="132" creationId="{B80DD504-E4D1-4709-AF16-0C850D36657E}"/>
          </ac:spMkLst>
        </pc:spChg>
        <pc:spChg chg="mod">
          <ac:chgData name="APPAJI CHINTIMI" userId="d161e7bcb41ff0ef" providerId="LiveId" clId="{46C1F639-1F2F-4A09-92E6-AA11EB28A15F}" dt="2021-04-08T10:57:25.959" v="6024"/>
          <ac:spMkLst>
            <pc:docMk/>
            <pc:sldMk cId="0" sldId="275"/>
            <ac:spMk id="133" creationId="{AD1424DB-AA28-45F0-BC9C-BF5B93FABC9A}"/>
          </ac:spMkLst>
        </pc:spChg>
        <pc:spChg chg="mod">
          <ac:chgData name="APPAJI CHINTIMI" userId="d161e7bcb41ff0ef" providerId="LiveId" clId="{46C1F639-1F2F-4A09-92E6-AA11EB28A15F}" dt="2021-04-08T10:57:25.959" v="6024"/>
          <ac:spMkLst>
            <pc:docMk/>
            <pc:sldMk cId="0" sldId="275"/>
            <ac:spMk id="134" creationId="{A93056D1-BE77-47DC-8339-A949C9D87054}"/>
          </ac:spMkLst>
        </pc:spChg>
        <pc:spChg chg="mod">
          <ac:chgData name="APPAJI CHINTIMI" userId="d161e7bcb41ff0ef" providerId="LiveId" clId="{46C1F639-1F2F-4A09-92E6-AA11EB28A15F}" dt="2021-04-08T10:57:25.959" v="6024"/>
          <ac:spMkLst>
            <pc:docMk/>
            <pc:sldMk cId="0" sldId="275"/>
            <ac:spMk id="135" creationId="{C6CE5C01-AE0A-4334-86BB-3A1BA7068010}"/>
          </ac:spMkLst>
        </pc:spChg>
        <pc:spChg chg="mod">
          <ac:chgData name="APPAJI CHINTIMI" userId="d161e7bcb41ff0ef" providerId="LiveId" clId="{46C1F639-1F2F-4A09-92E6-AA11EB28A15F}" dt="2021-04-08T10:57:25.959" v="6024"/>
          <ac:spMkLst>
            <pc:docMk/>
            <pc:sldMk cId="0" sldId="275"/>
            <ac:spMk id="136" creationId="{0C1F00ED-80C9-41B9-BA95-01087A9D9B79}"/>
          </ac:spMkLst>
        </pc:spChg>
        <pc:spChg chg="mod">
          <ac:chgData name="APPAJI CHINTIMI" userId="d161e7bcb41ff0ef" providerId="LiveId" clId="{46C1F639-1F2F-4A09-92E6-AA11EB28A15F}" dt="2021-04-08T10:57:25.959" v="6024"/>
          <ac:spMkLst>
            <pc:docMk/>
            <pc:sldMk cId="0" sldId="275"/>
            <ac:spMk id="137" creationId="{A50C6801-5E1E-4A2B-947C-8C02C40E08CB}"/>
          </ac:spMkLst>
        </pc:spChg>
        <pc:spChg chg="mod">
          <ac:chgData name="APPAJI CHINTIMI" userId="d161e7bcb41ff0ef" providerId="LiveId" clId="{46C1F639-1F2F-4A09-92E6-AA11EB28A15F}" dt="2021-04-08T10:57:25.959" v="6024"/>
          <ac:spMkLst>
            <pc:docMk/>
            <pc:sldMk cId="0" sldId="275"/>
            <ac:spMk id="138" creationId="{E31B7E7E-0E27-410C-9558-9D58261EA8EA}"/>
          </ac:spMkLst>
        </pc:spChg>
        <pc:spChg chg="mod">
          <ac:chgData name="APPAJI CHINTIMI" userId="d161e7bcb41ff0ef" providerId="LiveId" clId="{46C1F639-1F2F-4A09-92E6-AA11EB28A15F}" dt="2021-04-08T10:57:25.959" v="6024"/>
          <ac:spMkLst>
            <pc:docMk/>
            <pc:sldMk cId="0" sldId="275"/>
            <ac:spMk id="139" creationId="{00F43E1C-6765-4BF2-97B8-80EF5E7204FD}"/>
          </ac:spMkLst>
        </pc:spChg>
        <pc:spChg chg="mod">
          <ac:chgData name="APPAJI CHINTIMI" userId="d161e7bcb41ff0ef" providerId="LiveId" clId="{46C1F639-1F2F-4A09-92E6-AA11EB28A15F}" dt="2021-04-08T10:57:25.959" v="6024"/>
          <ac:spMkLst>
            <pc:docMk/>
            <pc:sldMk cId="0" sldId="275"/>
            <ac:spMk id="140" creationId="{0EE09AFB-8CC6-4AFA-A1B6-1FA6578746AA}"/>
          </ac:spMkLst>
        </pc:spChg>
        <pc:spChg chg="mod">
          <ac:chgData name="APPAJI CHINTIMI" userId="d161e7bcb41ff0ef" providerId="LiveId" clId="{46C1F639-1F2F-4A09-92E6-AA11EB28A15F}" dt="2021-04-08T10:57:25.959" v="6024"/>
          <ac:spMkLst>
            <pc:docMk/>
            <pc:sldMk cId="0" sldId="275"/>
            <ac:spMk id="141" creationId="{76B5F167-2144-447F-9878-51366D308D77}"/>
          </ac:spMkLst>
        </pc:spChg>
        <pc:spChg chg="mod">
          <ac:chgData name="APPAJI CHINTIMI" userId="d161e7bcb41ff0ef" providerId="LiveId" clId="{46C1F639-1F2F-4A09-92E6-AA11EB28A15F}" dt="2021-04-08T10:57:25.959" v="6024"/>
          <ac:spMkLst>
            <pc:docMk/>
            <pc:sldMk cId="0" sldId="275"/>
            <ac:spMk id="142" creationId="{EFA49BDD-919C-4CA9-B846-EBF816C960FF}"/>
          </ac:spMkLst>
        </pc:spChg>
        <pc:spChg chg="mod">
          <ac:chgData name="APPAJI CHINTIMI" userId="d161e7bcb41ff0ef" providerId="LiveId" clId="{46C1F639-1F2F-4A09-92E6-AA11EB28A15F}" dt="2021-04-08T10:57:25.959" v="6024"/>
          <ac:spMkLst>
            <pc:docMk/>
            <pc:sldMk cId="0" sldId="275"/>
            <ac:spMk id="143" creationId="{7374AD3E-78E6-4649-AD37-E035FEBFE747}"/>
          </ac:spMkLst>
        </pc:spChg>
        <pc:spChg chg="mod">
          <ac:chgData name="APPAJI CHINTIMI" userId="d161e7bcb41ff0ef" providerId="LiveId" clId="{46C1F639-1F2F-4A09-92E6-AA11EB28A15F}" dt="2021-04-08T10:57:25.959" v="6024"/>
          <ac:spMkLst>
            <pc:docMk/>
            <pc:sldMk cId="0" sldId="275"/>
            <ac:spMk id="144" creationId="{6B99A163-E0AD-4DBD-949B-F4F7FF9FB900}"/>
          </ac:spMkLst>
        </pc:spChg>
        <pc:spChg chg="mod">
          <ac:chgData name="APPAJI CHINTIMI" userId="d161e7bcb41ff0ef" providerId="LiveId" clId="{46C1F639-1F2F-4A09-92E6-AA11EB28A15F}" dt="2021-04-08T10:57:25.959" v="6024"/>
          <ac:spMkLst>
            <pc:docMk/>
            <pc:sldMk cId="0" sldId="275"/>
            <ac:spMk id="145" creationId="{E78F2D82-6DF8-4F35-B925-F296E17D2926}"/>
          </ac:spMkLst>
        </pc:spChg>
        <pc:spChg chg="mod">
          <ac:chgData name="APPAJI CHINTIMI" userId="d161e7bcb41ff0ef" providerId="LiveId" clId="{46C1F639-1F2F-4A09-92E6-AA11EB28A15F}" dt="2021-04-08T10:57:25.959" v="6024"/>
          <ac:spMkLst>
            <pc:docMk/>
            <pc:sldMk cId="0" sldId="275"/>
            <ac:spMk id="146" creationId="{1D839462-8C2F-4CDE-911C-4F7E79BDFBF1}"/>
          </ac:spMkLst>
        </pc:spChg>
        <pc:spChg chg="mod">
          <ac:chgData name="APPAJI CHINTIMI" userId="d161e7bcb41ff0ef" providerId="LiveId" clId="{46C1F639-1F2F-4A09-92E6-AA11EB28A15F}" dt="2021-04-08T10:57:25.959" v="6024"/>
          <ac:spMkLst>
            <pc:docMk/>
            <pc:sldMk cId="0" sldId="275"/>
            <ac:spMk id="147" creationId="{B86F72B3-0D25-410B-A650-D6F575AC3D75}"/>
          </ac:spMkLst>
        </pc:spChg>
        <pc:spChg chg="mod">
          <ac:chgData name="APPAJI CHINTIMI" userId="d161e7bcb41ff0ef" providerId="LiveId" clId="{46C1F639-1F2F-4A09-92E6-AA11EB28A15F}" dt="2021-04-08T10:57:25.959" v="6024"/>
          <ac:spMkLst>
            <pc:docMk/>
            <pc:sldMk cId="0" sldId="275"/>
            <ac:spMk id="148" creationId="{323FFF87-4E4F-4E6F-BDCB-12E2A226A421}"/>
          </ac:spMkLst>
        </pc:spChg>
        <pc:spChg chg="mod">
          <ac:chgData name="APPAJI CHINTIMI" userId="d161e7bcb41ff0ef" providerId="LiveId" clId="{46C1F639-1F2F-4A09-92E6-AA11EB28A15F}" dt="2021-04-08T10:57:25.959" v="6024"/>
          <ac:spMkLst>
            <pc:docMk/>
            <pc:sldMk cId="0" sldId="275"/>
            <ac:spMk id="149" creationId="{BB718993-D6C4-4A25-9FB6-FC00338E41C6}"/>
          </ac:spMkLst>
        </pc:spChg>
        <pc:spChg chg="mod">
          <ac:chgData name="APPAJI CHINTIMI" userId="d161e7bcb41ff0ef" providerId="LiveId" clId="{46C1F639-1F2F-4A09-92E6-AA11EB28A15F}" dt="2021-04-08T10:57:25.959" v="6024"/>
          <ac:spMkLst>
            <pc:docMk/>
            <pc:sldMk cId="0" sldId="275"/>
            <ac:spMk id="150" creationId="{F33D69D4-9FC1-4D9F-A4A3-ECBEDE9944AB}"/>
          </ac:spMkLst>
        </pc:spChg>
        <pc:spChg chg="mod">
          <ac:chgData name="APPAJI CHINTIMI" userId="d161e7bcb41ff0ef" providerId="LiveId" clId="{46C1F639-1F2F-4A09-92E6-AA11EB28A15F}" dt="2021-04-08T10:57:25.959" v="6024"/>
          <ac:spMkLst>
            <pc:docMk/>
            <pc:sldMk cId="0" sldId="275"/>
            <ac:spMk id="151" creationId="{C3725B71-80D4-414A-B7EE-82DC3A943B07}"/>
          </ac:spMkLst>
        </pc:spChg>
        <pc:spChg chg="mod">
          <ac:chgData name="APPAJI CHINTIMI" userId="d161e7bcb41ff0ef" providerId="LiveId" clId="{46C1F639-1F2F-4A09-92E6-AA11EB28A15F}" dt="2021-04-08T10:57:25.959" v="6024"/>
          <ac:spMkLst>
            <pc:docMk/>
            <pc:sldMk cId="0" sldId="275"/>
            <ac:spMk id="152" creationId="{0AA64CD0-B5C8-4829-A497-B34A4DCFFCB6}"/>
          </ac:spMkLst>
        </pc:spChg>
        <pc:spChg chg="mod">
          <ac:chgData name="APPAJI CHINTIMI" userId="d161e7bcb41ff0ef" providerId="LiveId" clId="{46C1F639-1F2F-4A09-92E6-AA11EB28A15F}" dt="2021-04-08T10:57:25.959" v="6024"/>
          <ac:spMkLst>
            <pc:docMk/>
            <pc:sldMk cId="0" sldId="275"/>
            <ac:spMk id="153" creationId="{D516CA7D-6DAD-4BA1-AB1E-694C7769955E}"/>
          </ac:spMkLst>
        </pc:spChg>
        <pc:spChg chg="mod">
          <ac:chgData name="APPAJI CHINTIMI" userId="d161e7bcb41ff0ef" providerId="LiveId" clId="{46C1F639-1F2F-4A09-92E6-AA11EB28A15F}" dt="2021-04-08T10:57:25.959" v="6024"/>
          <ac:spMkLst>
            <pc:docMk/>
            <pc:sldMk cId="0" sldId="275"/>
            <ac:spMk id="154" creationId="{65E8E09F-DD69-4D70-80EC-3F277359FDA1}"/>
          </ac:spMkLst>
        </pc:spChg>
        <pc:spChg chg="mod">
          <ac:chgData name="APPAJI CHINTIMI" userId="d161e7bcb41ff0ef" providerId="LiveId" clId="{46C1F639-1F2F-4A09-92E6-AA11EB28A15F}" dt="2021-04-08T10:57:25.959" v="6024"/>
          <ac:spMkLst>
            <pc:docMk/>
            <pc:sldMk cId="0" sldId="275"/>
            <ac:spMk id="155" creationId="{B3F43F12-F20C-4D7D-95DB-0862E31C9095}"/>
          </ac:spMkLst>
        </pc:spChg>
        <pc:spChg chg="mod">
          <ac:chgData name="APPAJI CHINTIMI" userId="d161e7bcb41ff0ef" providerId="LiveId" clId="{46C1F639-1F2F-4A09-92E6-AA11EB28A15F}" dt="2021-04-08T10:57:25.959" v="6024"/>
          <ac:spMkLst>
            <pc:docMk/>
            <pc:sldMk cId="0" sldId="275"/>
            <ac:spMk id="156" creationId="{3F2BE44F-72E4-4B7D-9843-3E1930179827}"/>
          </ac:spMkLst>
        </pc:spChg>
        <pc:spChg chg="mod">
          <ac:chgData name="APPAJI CHINTIMI" userId="d161e7bcb41ff0ef" providerId="LiveId" clId="{46C1F639-1F2F-4A09-92E6-AA11EB28A15F}" dt="2021-04-08T10:57:25.959" v="6024"/>
          <ac:spMkLst>
            <pc:docMk/>
            <pc:sldMk cId="0" sldId="275"/>
            <ac:spMk id="157" creationId="{4EBF5DE5-16E5-4232-926C-F8BD137851EE}"/>
          </ac:spMkLst>
        </pc:spChg>
        <pc:spChg chg="mod">
          <ac:chgData name="APPAJI CHINTIMI" userId="d161e7bcb41ff0ef" providerId="LiveId" clId="{46C1F639-1F2F-4A09-92E6-AA11EB28A15F}" dt="2021-04-08T10:57:25.959" v="6024"/>
          <ac:spMkLst>
            <pc:docMk/>
            <pc:sldMk cId="0" sldId="275"/>
            <ac:spMk id="158" creationId="{9490126F-DE0F-4AE6-ADC2-66FB76721D8F}"/>
          </ac:spMkLst>
        </pc:spChg>
        <pc:spChg chg="mod">
          <ac:chgData name="APPAJI CHINTIMI" userId="d161e7bcb41ff0ef" providerId="LiveId" clId="{46C1F639-1F2F-4A09-92E6-AA11EB28A15F}" dt="2021-04-08T10:57:25.959" v="6024"/>
          <ac:spMkLst>
            <pc:docMk/>
            <pc:sldMk cId="0" sldId="275"/>
            <ac:spMk id="159" creationId="{3FE86A0B-432B-4AAD-BE6C-15AFAF2B3B32}"/>
          </ac:spMkLst>
        </pc:spChg>
        <pc:spChg chg="mod">
          <ac:chgData name="APPAJI CHINTIMI" userId="d161e7bcb41ff0ef" providerId="LiveId" clId="{46C1F639-1F2F-4A09-92E6-AA11EB28A15F}" dt="2021-04-08T10:57:25.959" v="6024"/>
          <ac:spMkLst>
            <pc:docMk/>
            <pc:sldMk cId="0" sldId="275"/>
            <ac:spMk id="160" creationId="{DFDDC138-767E-4937-873F-D4224DA7BB31}"/>
          </ac:spMkLst>
        </pc:spChg>
        <pc:spChg chg="mod">
          <ac:chgData name="APPAJI CHINTIMI" userId="d161e7bcb41ff0ef" providerId="LiveId" clId="{46C1F639-1F2F-4A09-92E6-AA11EB28A15F}" dt="2021-04-08T10:57:25.959" v="6024"/>
          <ac:spMkLst>
            <pc:docMk/>
            <pc:sldMk cId="0" sldId="275"/>
            <ac:spMk id="161" creationId="{174D0B01-6041-499A-8F7A-DC495E034E1D}"/>
          </ac:spMkLst>
        </pc:spChg>
        <pc:spChg chg="mod">
          <ac:chgData name="APPAJI CHINTIMI" userId="d161e7bcb41ff0ef" providerId="LiveId" clId="{46C1F639-1F2F-4A09-92E6-AA11EB28A15F}" dt="2021-04-08T10:57:25.959" v="6024"/>
          <ac:spMkLst>
            <pc:docMk/>
            <pc:sldMk cId="0" sldId="275"/>
            <ac:spMk id="162" creationId="{AC32317F-76BD-412B-B9CC-8768F7ECE474}"/>
          </ac:spMkLst>
        </pc:spChg>
        <pc:spChg chg="mod">
          <ac:chgData name="APPAJI CHINTIMI" userId="d161e7bcb41ff0ef" providerId="LiveId" clId="{46C1F639-1F2F-4A09-92E6-AA11EB28A15F}" dt="2021-04-04T06:56:23.745" v="5964" actId="207"/>
          <ac:spMkLst>
            <pc:docMk/>
            <pc:sldMk cId="0" sldId="275"/>
            <ac:spMk id="2909" creationId="{00000000-0000-0000-0000-000000000000}"/>
          </ac:spMkLst>
        </pc:spChg>
        <pc:spChg chg="del">
          <ac:chgData name="APPAJI CHINTIMI" userId="d161e7bcb41ff0ef" providerId="LiveId" clId="{46C1F639-1F2F-4A09-92E6-AA11EB28A15F}" dt="2021-04-04T06:48:18.180" v="5903" actId="478"/>
          <ac:spMkLst>
            <pc:docMk/>
            <pc:sldMk cId="0" sldId="275"/>
            <ac:spMk id="2910" creationId="{00000000-0000-0000-0000-000000000000}"/>
          </ac:spMkLst>
        </pc:spChg>
        <pc:grpChg chg="add mod">
          <ac:chgData name="APPAJI CHINTIMI" userId="d161e7bcb41ff0ef" providerId="LiveId" clId="{46C1F639-1F2F-4A09-92E6-AA11EB28A15F}" dt="2021-04-08T10:58:08.189" v="6032" actId="1076"/>
          <ac:grpSpMkLst>
            <pc:docMk/>
            <pc:sldMk cId="0" sldId="275"/>
            <ac:grpSpMk id="68" creationId="{EE9BE9EB-7477-4B93-9BB9-7DE42CBAF7D8}"/>
          </ac:grpSpMkLst>
        </pc:grpChg>
        <pc:grpChg chg="add mod">
          <ac:chgData name="APPAJI CHINTIMI" userId="d161e7bcb41ff0ef" providerId="LiveId" clId="{46C1F639-1F2F-4A09-92E6-AA11EB28A15F}" dt="2021-04-08T10:58:05.583" v="6031" actId="1076"/>
          <ac:grpSpMkLst>
            <pc:docMk/>
            <pc:sldMk cId="0" sldId="275"/>
            <ac:grpSpMk id="116" creationId="{1BB81787-9C2D-44DB-86A1-CC262B4D419D}"/>
          </ac:grpSpMkLst>
        </pc:grpChg>
        <pc:grpChg chg="del">
          <ac:chgData name="APPAJI CHINTIMI" userId="d161e7bcb41ff0ef" providerId="LiveId" clId="{46C1F639-1F2F-4A09-92E6-AA11EB28A15F}" dt="2021-04-08T10:57:47.156" v="6029" actId="478"/>
          <ac:grpSpMkLst>
            <pc:docMk/>
            <pc:sldMk cId="0" sldId="275"/>
            <ac:grpSpMk id="2913" creationId="{00000000-0000-0000-0000-000000000000}"/>
          </ac:grpSpMkLst>
        </pc:grpChg>
        <pc:grpChg chg="del">
          <ac:chgData name="APPAJI CHINTIMI" userId="d161e7bcb41ff0ef" providerId="LiveId" clId="{46C1F639-1F2F-4A09-92E6-AA11EB28A15F}" dt="2021-04-08T10:57:31.454" v="6027" actId="478"/>
          <ac:grpSpMkLst>
            <pc:docMk/>
            <pc:sldMk cId="0" sldId="275"/>
            <ac:grpSpMk id="2944" creationId="{00000000-0000-0000-0000-000000000000}"/>
          </ac:grpSpMkLst>
        </pc:grpChg>
      </pc:sldChg>
      <pc:sldChg chg="del">
        <pc:chgData name="APPAJI CHINTIMI" userId="d161e7bcb41ff0ef" providerId="LiveId" clId="{46C1F639-1F2F-4A09-92E6-AA11EB28A15F}" dt="2021-04-08T10:55:09.737" v="5991" actId="2696"/>
        <pc:sldMkLst>
          <pc:docMk/>
          <pc:sldMk cId="0" sldId="276"/>
        </pc:sldMkLst>
      </pc:sldChg>
      <pc:sldChg chg="del">
        <pc:chgData name="APPAJI CHINTIMI" userId="d161e7bcb41ff0ef" providerId="LiveId" clId="{46C1F639-1F2F-4A09-92E6-AA11EB28A15F}" dt="2021-04-08T10:56:22.162" v="6020" actId="2696"/>
        <pc:sldMkLst>
          <pc:docMk/>
          <pc:sldMk cId="0" sldId="277"/>
        </pc:sldMkLst>
      </pc:sldChg>
      <pc:sldChg chg="del">
        <pc:chgData name="APPAJI CHINTIMI" userId="d161e7bcb41ff0ef" providerId="LiveId" clId="{46C1F639-1F2F-4A09-92E6-AA11EB28A15F}" dt="2021-04-08T10:55:12.090" v="5992" actId="2696"/>
        <pc:sldMkLst>
          <pc:docMk/>
          <pc:sldMk cId="0" sldId="278"/>
        </pc:sldMkLst>
      </pc:sldChg>
      <pc:sldChg chg="del">
        <pc:chgData name="APPAJI CHINTIMI" userId="d161e7bcb41ff0ef" providerId="LiveId" clId="{46C1F639-1F2F-4A09-92E6-AA11EB28A15F}" dt="2021-04-08T10:55:14.728" v="5993" actId="2696"/>
        <pc:sldMkLst>
          <pc:docMk/>
          <pc:sldMk cId="0" sldId="279"/>
        </pc:sldMkLst>
      </pc:sldChg>
      <pc:sldChg chg="del">
        <pc:chgData name="APPAJI CHINTIMI" userId="d161e7bcb41ff0ef" providerId="LiveId" clId="{46C1F639-1F2F-4A09-92E6-AA11EB28A15F}" dt="2021-04-08T10:55:16.794" v="5994" actId="2696"/>
        <pc:sldMkLst>
          <pc:docMk/>
          <pc:sldMk cId="0" sldId="280"/>
        </pc:sldMkLst>
      </pc:sldChg>
      <pc:sldChg chg="del">
        <pc:chgData name="APPAJI CHINTIMI" userId="d161e7bcb41ff0ef" providerId="LiveId" clId="{46C1F639-1F2F-4A09-92E6-AA11EB28A15F}" dt="2021-04-11T07:03:13.266" v="6168" actId="2696"/>
        <pc:sldMkLst>
          <pc:docMk/>
          <pc:sldMk cId="0" sldId="281"/>
        </pc:sldMkLst>
      </pc:sldChg>
      <pc:sldChg chg="del">
        <pc:chgData name="APPAJI CHINTIMI" userId="d161e7bcb41ff0ef" providerId="LiveId" clId="{46C1F639-1F2F-4A09-92E6-AA11EB28A15F}" dt="2021-04-08T10:55:22.302" v="5995" actId="2696"/>
        <pc:sldMkLst>
          <pc:docMk/>
          <pc:sldMk cId="0" sldId="282"/>
        </pc:sldMkLst>
      </pc:sldChg>
      <pc:sldChg chg="del">
        <pc:chgData name="APPAJI CHINTIMI" userId="d161e7bcb41ff0ef" providerId="LiveId" clId="{46C1F639-1F2F-4A09-92E6-AA11EB28A15F}" dt="2021-04-08T10:55:24.864" v="5996" actId="2696"/>
        <pc:sldMkLst>
          <pc:docMk/>
          <pc:sldMk cId="0" sldId="283"/>
        </pc:sldMkLst>
      </pc:sldChg>
      <pc:sldChg chg="del">
        <pc:chgData name="APPAJI CHINTIMI" userId="d161e7bcb41ff0ef" providerId="LiveId" clId="{46C1F639-1F2F-4A09-92E6-AA11EB28A15F}" dt="2021-04-08T10:55:27.393" v="5997" actId="2696"/>
        <pc:sldMkLst>
          <pc:docMk/>
          <pc:sldMk cId="0" sldId="284"/>
        </pc:sldMkLst>
      </pc:sldChg>
      <pc:sldChg chg="del">
        <pc:chgData name="APPAJI CHINTIMI" userId="d161e7bcb41ff0ef" providerId="LiveId" clId="{46C1F639-1F2F-4A09-92E6-AA11EB28A15F}" dt="2021-04-08T10:55:30.126" v="5998" actId="2696"/>
        <pc:sldMkLst>
          <pc:docMk/>
          <pc:sldMk cId="0" sldId="285"/>
        </pc:sldMkLst>
      </pc:sldChg>
      <pc:sldChg chg="delSp modSp del mod">
        <pc:chgData name="APPAJI CHINTIMI" userId="d161e7bcb41ff0ef" providerId="LiveId" clId="{46C1F639-1F2F-4A09-92E6-AA11EB28A15F}" dt="2021-04-11T07:07:55.252" v="6222" actId="2696"/>
        <pc:sldMkLst>
          <pc:docMk/>
          <pc:sldMk cId="0" sldId="286"/>
        </pc:sldMkLst>
        <pc:spChg chg="mod">
          <ac:chgData name="APPAJI CHINTIMI" userId="d161e7bcb41ff0ef" providerId="LiveId" clId="{46C1F639-1F2F-4A09-92E6-AA11EB28A15F}" dt="2021-04-11T07:05:25.323" v="6209" actId="20577"/>
          <ac:spMkLst>
            <pc:docMk/>
            <pc:sldMk cId="0" sldId="286"/>
            <ac:spMk id="3881" creationId="{00000000-0000-0000-0000-000000000000}"/>
          </ac:spMkLst>
        </pc:spChg>
        <pc:grpChg chg="del">
          <ac:chgData name="APPAJI CHINTIMI" userId="d161e7bcb41ff0ef" providerId="LiveId" clId="{46C1F639-1F2F-4A09-92E6-AA11EB28A15F}" dt="2021-04-11T07:05:34.953" v="6210" actId="478"/>
          <ac:grpSpMkLst>
            <pc:docMk/>
            <pc:sldMk cId="0" sldId="286"/>
            <ac:grpSpMk id="3882" creationId="{00000000-0000-0000-0000-000000000000}"/>
          </ac:grpSpMkLst>
        </pc:grpChg>
      </pc:sldChg>
      <pc:sldChg chg="del">
        <pc:chgData name="APPAJI CHINTIMI" userId="d161e7bcb41ff0ef" providerId="LiveId" clId="{46C1F639-1F2F-4A09-92E6-AA11EB28A15F}" dt="2021-04-08T10:55:33.062" v="5999" actId="2696"/>
        <pc:sldMkLst>
          <pc:docMk/>
          <pc:sldMk cId="0" sldId="287"/>
        </pc:sldMkLst>
      </pc:sldChg>
      <pc:sldChg chg="del">
        <pc:chgData name="APPAJI CHINTIMI" userId="d161e7bcb41ff0ef" providerId="LiveId" clId="{46C1F639-1F2F-4A09-92E6-AA11EB28A15F}" dt="2021-04-08T10:55:35.180" v="6000" actId="2696"/>
        <pc:sldMkLst>
          <pc:docMk/>
          <pc:sldMk cId="0" sldId="288"/>
        </pc:sldMkLst>
      </pc:sldChg>
      <pc:sldChg chg="del">
        <pc:chgData name="APPAJI CHINTIMI" userId="d161e7bcb41ff0ef" providerId="LiveId" clId="{46C1F639-1F2F-4A09-92E6-AA11EB28A15F}" dt="2021-04-08T10:55:36.751" v="6001" actId="2696"/>
        <pc:sldMkLst>
          <pc:docMk/>
          <pc:sldMk cId="0" sldId="289"/>
        </pc:sldMkLst>
      </pc:sldChg>
      <pc:sldChg chg="del">
        <pc:chgData name="APPAJI CHINTIMI" userId="d161e7bcb41ff0ef" providerId="LiveId" clId="{46C1F639-1F2F-4A09-92E6-AA11EB28A15F}" dt="2021-04-08T10:55:38.818" v="6002" actId="2696"/>
        <pc:sldMkLst>
          <pc:docMk/>
          <pc:sldMk cId="0" sldId="290"/>
        </pc:sldMkLst>
      </pc:sldChg>
      <pc:sldChg chg="del">
        <pc:chgData name="APPAJI CHINTIMI" userId="d161e7bcb41ff0ef" providerId="LiveId" clId="{46C1F639-1F2F-4A09-92E6-AA11EB28A15F}" dt="2021-04-08T10:56:17.267" v="6019" actId="2696"/>
        <pc:sldMkLst>
          <pc:docMk/>
          <pc:sldMk cId="0" sldId="291"/>
        </pc:sldMkLst>
      </pc:sldChg>
      <pc:sldChg chg="del">
        <pc:chgData name="APPAJI CHINTIMI" userId="d161e7bcb41ff0ef" providerId="LiveId" clId="{46C1F639-1F2F-4A09-92E6-AA11EB28A15F}" dt="2021-04-08T10:55:45.224" v="6005" actId="2696"/>
        <pc:sldMkLst>
          <pc:docMk/>
          <pc:sldMk cId="0" sldId="292"/>
        </pc:sldMkLst>
      </pc:sldChg>
      <pc:sldChg chg="del">
        <pc:chgData name="APPAJI CHINTIMI" userId="d161e7bcb41ff0ef" providerId="LiveId" clId="{46C1F639-1F2F-4A09-92E6-AA11EB28A15F}" dt="2021-04-08T10:55:50.744" v="6006" actId="2696"/>
        <pc:sldMkLst>
          <pc:docMk/>
          <pc:sldMk cId="0" sldId="293"/>
        </pc:sldMkLst>
      </pc:sldChg>
      <pc:sldChg chg="del">
        <pc:chgData name="APPAJI CHINTIMI" userId="d161e7bcb41ff0ef" providerId="LiveId" clId="{46C1F639-1F2F-4A09-92E6-AA11EB28A15F}" dt="2021-04-08T10:55:52.816" v="6007" actId="2696"/>
        <pc:sldMkLst>
          <pc:docMk/>
          <pc:sldMk cId="0" sldId="294"/>
        </pc:sldMkLst>
      </pc:sldChg>
      <pc:sldChg chg="del">
        <pc:chgData name="APPAJI CHINTIMI" userId="d161e7bcb41ff0ef" providerId="LiveId" clId="{46C1F639-1F2F-4A09-92E6-AA11EB28A15F}" dt="2021-04-08T10:55:54.671" v="6008" actId="2696"/>
        <pc:sldMkLst>
          <pc:docMk/>
          <pc:sldMk cId="0" sldId="295"/>
        </pc:sldMkLst>
      </pc:sldChg>
      <pc:sldChg chg="del">
        <pc:chgData name="APPAJI CHINTIMI" userId="d161e7bcb41ff0ef" providerId="LiveId" clId="{46C1F639-1F2F-4A09-92E6-AA11EB28A15F}" dt="2021-04-08T10:55:56.509" v="6009" actId="2696"/>
        <pc:sldMkLst>
          <pc:docMk/>
          <pc:sldMk cId="0" sldId="296"/>
        </pc:sldMkLst>
      </pc:sldChg>
      <pc:sldChg chg="del">
        <pc:chgData name="APPAJI CHINTIMI" userId="d161e7bcb41ff0ef" providerId="LiveId" clId="{46C1F639-1F2F-4A09-92E6-AA11EB28A15F}" dt="2021-04-08T10:55:58.431" v="6010" actId="2696"/>
        <pc:sldMkLst>
          <pc:docMk/>
          <pc:sldMk cId="0" sldId="297"/>
        </pc:sldMkLst>
      </pc:sldChg>
      <pc:sldChg chg="del">
        <pc:chgData name="APPAJI CHINTIMI" userId="d161e7bcb41ff0ef" providerId="LiveId" clId="{46C1F639-1F2F-4A09-92E6-AA11EB28A15F}" dt="2021-04-08T10:56:00.381" v="6011" actId="2696"/>
        <pc:sldMkLst>
          <pc:docMk/>
          <pc:sldMk cId="0" sldId="298"/>
        </pc:sldMkLst>
      </pc:sldChg>
      <pc:sldChg chg="del">
        <pc:chgData name="APPAJI CHINTIMI" userId="d161e7bcb41ff0ef" providerId="LiveId" clId="{46C1F639-1F2F-4A09-92E6-AA11EB28A15F}" dt="2021-04-08T10:56:02.605" v="6012" actId="2696"/>
        <pc:sldMkLst>
          <pc:docMk/>
          <pc:sldMk cId="0" sldId="299"/>
        </pc:sldMkLst>
      </pc:sldChg>
      <pc:sldChg chg="del">
        <pc:chgData name="APPAJI CHINTIMI" userId="d161e7bcb41ff0ef" providerId="LiveId" clId="{46C1F639-1F2F-4A09-92E6-AA11EB28A15F}" dt="2021-04-08T10:56:04.864" v="6013" actId="2696"/>
        <pc:sldMkLst>
          <pc:docMk/>
          <pc:sldMk cId="0" sldId="300"/>
        </pc:sldMkLst>
      </pc:sldChg>
      <pc:sldChg chg="del">
        <pc:chgData name="APPAJI CHINTIMI" userId="d161e7bcb41ff0ef" providerId="LiveId" clId="{46C1F639-1F2F-4A09-92E6-AA11EB28A15F}" dt="2021-04-08T10:56:15.284" v="6018" actId="2696"/>
        <pc:sldMkLst>
          <pc:docMk/>
          <pc:sldMk cId="0" sldId="301"/>
        </pc:sldMkLst>
      </pc:sldChg>
      <pc:sldChg chg="del">
        <pc:chgData name="APPAJI CHINTIMI" userId="d161e7bcb41ff0ef" providerId="LiveId" clId="{46C1F639-1F2F-4A09-92E6-AA11EB28A15F}" dt="2021-04-08T10:56:06.669" v="6014" actId="2696"/>
        <pc:sldMkLst>
          <pc:docMk/>
          <pc:sldMk cId="0" sldId="302"/>
        </pc:sldMkLst>
      </pc:sldChg>
      <pc:sldChg chg="del">
        <pc:chgData name="APPAJI CHINTIMI" userId="d161e7bcb41ff0ef" providerId="LiveId" clId="{46C1F639-1F2F-4A09-92E6-AA11EB28A15F}" dt="2021-04-08T10:56:08.786" v="6015" actId="2696"/>
        <pc:sldMkLst>
          <pc:docMk/>
          <pc:sldMk cId="0" sldId="303"/>
        </pc:sldMkLst>
      </pc:sldChg>
      <pc:sldChg chg="del">
        <pc:chgData name="APPAJI CHINTIMI" userId="d161e7bcb41ff0ef" providerId="LiveId" clId="{46C1F639-1F2F-4A09-92E6-AA11EB28A15F}" dt="2021-04-08T10:56:10.807" v="6016" actId="2696"/>
        <pc:sldMkLst>
          <pc:docMk/>
          <pc:sldMk cId="0" sldId="304"/>
        </pc:sldMkLst>
      </pc:sldChg>
      <pc:sldChg chg="del">
        <pc:chgData name="APPAJI CHINTIMI" userId="d161e7bcb41ff0ef" providerId="LiveId" clId="{46C1F639-1F2F-4A09-92E6-AA11EB28A15F}" dt="2021-04-08T10:56:13.151" v="6017" actId="2696"/>
        <pc:sldMkLst>
          <pc:docMk/>
          <pc:sldMk cId="0" sldId="305"/>
        </pc:sldMkLst>
      </pc:sldChg>
      <pc:sldChg chg="modSp mod modTransition modAnim">
        <pc:chgData name="APPAJI CHINTIMI" userId="d161e7bcb41ff0ef" providerId="LiveId" clId="{46C1F639-1F2F-4A09-92E6-AA11EB28A15F}" dt="2021-04-11T08:05:36.930" v="7536"/>
        <pc:sldMkLst>
          <pc:docMk/>
          <pc:sldMk cId="1169355953" sldId="306"/>
        </pc:sldMkLst>
        <pc:spChg chg="mod">
          <ac:chgData name="APPAJI CHINTIMI" userId="d161e7bcb41ff0ef" providerId="LiveId" clId="{46C1F639-1F2F-4A09-92E6-AA11EB28A15F}" dt="2021-04-11T02:25:47.875" v="6164" actId="20577"/>
          <ac:spMkLst>
            <pc:docMk/>
            <pc:sldMk cId="1169355953" sldId="306"/>
            <ac:spMk id="14" creationId="{FD14DA2E-D225-46B5-BA5E-AA74ED440EDE}"/>
          </ac:spMkLst>
        </pc:spChg>
        <pc:spChg chg="mod">
          <ac:chgData name="APPAJI CHINTIMI" userId="d161e7bcb41ff0ef" providerId="LiveId" clId="{46C1F639-1F2F-4A09-92E6-AA11EB28A15F}" dt="2021-04-11T02:25:37.758" v="6145" actId="1076"/>
          <ac:spMkLst>
            <pc:docMk/>
            <pc:sldMk cId="1169355953" sldId="306"/>
            <ac:spMk id="17" creationId="{F0C93F6B-C9D9-4E3C-9A05-6DC1687A199E}"/>
          </ac:spMkLst>
        </pc:spChg>
      </pc:sldChg>
      <pc:sldChg chg="addSp modSp mod modTransition modAnim">
        <pc:chgData name="APPAJI CHINTIMI" userId="d161e7bcb41ff0ef" providerId="LiveId" clId="{46C1F639-1F2F-4A09-92E6-AA11EB28A15F}" dt="2021-04-11T04:50:26.764" v="7621" actId="403"/>
        <pc:sldMkLst>
          <pc:docMk/>
          <pc:sldMk cId="2390150277" sldId="307"/>
        </pc:sldMkLst>
        <pc:spChg chg="mod">
          <ac:chgData name="APPAJI CHINTIMI" userId="d161e7bcb41ff0ef" providerId="LiveId" clId="{46C1F639-1F2F-4A09-92E6-AA11EB28A15F}" dt="2021-04-04T04:56:51.292" v="3995" actId="14100"/>
          <ac:spMkLst>
            <pc:docMk/>
            <pc:sldMk cId="2390150277" sldId="307"/>
            <ac:spMk id="3" creationId="{D66A3C4E-2C22-4988-B37A-E5A24AB8A69E}"/>
          </ac:spMkLst>
        </pc:spChg>
        <pc:spChg chg="add mod">
          <ac:chgData name="APPAJI CHINTIMI" userId="d161e7bcb41ff0ef" providerId="LiveId" clId="{46C1F639-1F2F-4A09-92E6-AA11EB28A15F}" dt="2021-04-11T04:50:26.764" v="7621" actId="403"/>
          <ac:spMkLst>
            <pc:docMk/>
            <pc:sldMk cId="2390150277" sldId="307"/>
            <ac:spMk id="4" creationId="{D3A244EE-6D29-4389-97E9-B74AD72C5746}"/>
          </ac:spMkLst>
        </pc:spChg>
      </pc:sldChg>
      <pc:sldChg chg="modSp mod modTransition">
        <pc:chgData name="APPAJI CHINTIMI" userId="d161e7bcb41ff0ef" providerId="LiveId" clId="{46C1F639-1F2F-4A09-92E6-AA11EB28A15F}" dt="2021-04-11T04:50:19.943" v="7619" actId="403"/>
        <pc:sldMkLst>
          <pc:docMk/>
          <pc:sldMk cId="3201369489" sldId="308"/>
        </pc:sldMkLst>
        <pc:spChg chg="mod">
          <ac:chgData name="APPAJI CHINTIMI" userId="d161e7bcb41ff0ef" providerId="LiveId" clId="{46C1F639-1F2F-4A09-92E6-AA11EB28A15F}" dt="2021-04-11T04:50:19.943" v="7619" actId="403"/>
          <ac:spMkLst>
            <pc:docMk/>
            <pc:sldMk cId="3201369489" sldId="308"/>
            <ac:spMk id="2" creationId="{7967631E-9F42-4A07-B328-FC0E7BE137C2}"/>
          </ac:spMkLst>
        </pc:spChg>
        <pc:spChg chg="mod">
          <ac:chgData name="APPAJI CHINTIMI" userId="d161e7bcb41ff0ef" providerId="LiveId" clId="{46C1F639-1F2F-4A09-92E6-AA11EB28A15F}" dt="2021-04-03T11:27:18.832" v="84" actId="20577"/>
          <ac:spMkLst>
            <pc:docMk/>
            <pc:sldMk cId="3201369489" sldId="308"/>
            <ac:spMk id="3" creationId="{1F4CE50A-EDDE-4C33-A41A-089FCB6F5497}"/>
          </ac:spMkLst>
        </pc:spChg>
      </pc:sldChg>
      <pc:sldChg chg="new del">
        <pc:chgData name="APPAJI CHINTIMI" userId="d161e7bcb41ff0ef" providerId="LiveId" clId="{46C1F639-1F2F-4A09-92E6-AA11EB28A15F}" dt="2021-04-03T10:57:02.225" v="17" actId="2696"/>
        <pc:sldMkLst>
          <pc:docMk/>
          <pc:sldMk cId="242248818" sldId="309"/>
        </pc:sldMkLst>
      </pc:sldChg>
      <pc:sldChg chg="addSp delSp modSp new mod modTransition modAnim">
        <pc:chgData name="APPAJI CHINTIMI" userId="d161e7bcb41ff0ef" providerId="LiveId" clId="{46C1F639-1F2F-4A09-92E6-AA11EB28A15F}" dt="2021-04-11T04:50:10.364" v="7617" actId="403"/>
        <pc:sldMkLst>
          <pc:docMk/>
          <pc:sldMk cId="2758153560" sldId="309"/>
        </pc:sldMkLst>
        <pc:spChg chg="del mod">
          <ac:chgData name="APPAJI CHINTIMI" userId="d161e7bcb41ff0ef" providerId="LiveId" clId="{46C1F639-1F2F-4A09-92E6-AA11EB28A15F}" dt="2021-04-03T10:58:03.234" v="21" actId="478"/>
          <ac:spMkLst>
            <pc:docMk/>
            <pc:sldMk cId="2758153560" sldId="309"/>
            <ac:spMk id="2" creationId="{9CFDB3A6-0DA5-4992-8154-F71C0E8A697F}"/>
          </ac:spMkLst>
        </pc:spChg>
        <pc:spChg chg="del mod">
          <ac:chgData name="APPAJI CHINTIMI" userId="d161e7bcb41ff0ef" providerId="LiveId" clId="{46C1F639-1F2F-4A09-92E6-AA11EB28A15F}" dt="2021-04-03T11:29:05.814" v="95" actId="478"/>
          <ac:spMkLst>
            <pc:docMk/>
            <pc:sldMk cId="2758153560" sldId="309"/>
            <ac:spMk id="3" creationId="{BF39F99A-24DF-44EC-9E1C-059F286C6161}"/>
          </ac:spMkLst>
        </pc:spChg>
        <pc:spChg chg="add mod">
          <ac:chgData name="APPAJI CHINTIMI" userId="d161e7bcb41ff0ef" providerId="LiveId" clId="{46C1F639-1F2F-4A09-92E6-AA11EB28A15F}" dt="2021-04-11T04:50:10.364" v="7617" actId="403"/>
          <ac:spMkLst>
            <pc:docMk/>
            <pc:sldMk cId="2758153560" sldId="309"/>
            <ac:spMk id="4" creationId="{5C87F4BE-5BE4-402E-BCEF-2405ED4674AD}"/>
          </ac:spMkLst>
        </pc:spChg>
        <pc:graphicFrameChg chg="add mod modGraphic">
          <ac:chgData name="APPAJI CHINTIMI" userId="d161e7bcb41ff0ef" providerId="LiveId" clId="{46C1F639-1F2F-4A09-92E6-AA11EB28A15F}" dt="2021-04-03T12:59:02.479" v="2048" actId="14734"/>
          <ac:graphicFrameMkLst>
            <pc:docMk/>
            <pc:sldMk cId="2758153560" sldId="309"/>
            <ac:graphicFrameMk id="5" creationId="{415CD266-8D3F-46FC-A6C2-5FBCCBAC0B10}"/>
          </ac:graphicFrameMkLst>
        </pc:graphicFrameChg>
      </pc:sldChg>
      <pc:sldChg chg="addSp delSp modSp new mod ord modTransition modAnim">
        <pc:chgData name="APPAJI CHINTIMI" userId="d161e7bcb41ff0ef" providerId="LiveId" clId="{46C1F639-1F2F-4A09-92E6-AA11EB28A15F}" dt="2021-04-11T04:51:01.498" v="7630"/>
        <pc:sldMkLst>
          <pc:docMk/>
          <pc:sldMk cId="4006639972" sldId="310"/>
        </pc:sldMkLst>
        <pc:spChg chg="del mod">
          <ac:chgData name="APPAJI CHINTIMI" userId="d161e7bcb41ff0ef" providerId="LiveId" clId="{46C1F639-1F2F-4A09-92E6-AA11EB28A15F}" dt="2021-04-03T13:02:55.940" v="2094" actId="478"/>
          <ac:spMkLst>
            <pc:docMk/>
            <pc:sldMk cId="4006639972" sldId="310"/>
            <ac:spMk id="2" creationId="{0DDD9075-7AFE-485B-A701-17F91B4BB705}"/>
          </ac:spMkLst>
        </pc:spChg>
        <pc:spChg chg="mod">
          <ac:chgData name="APPAJI CHINTIMI" userId="d161e7bcb41ff0ef" providerId="LiveId" clId="{46C1F639-1F2F-4A09-92E6-AA11EB28A15F}" dt="2021-04-03T13:02:00.969" v="2089" actId="255"/>
          <ac:spMkLst>
            <pc:docMk/>
            <pc:sldMk cId="4006639972" sldId="310"/>
            <ac:spMk id="3" creationId="{48EF6249-E379-43DF-B5B4-DD7B3F3F7944}"/>
          </ac:spMkLst>
        </pc:spChg>
        <pc:spChg chg="add del mod">
          <ac:chgData name="APPAJI CHINTIMI" userId="d161e7bcb41ff0ef" providerId="LiveId" clId="{46C1F639-1F2F-4A09-92E6-AA11EB28A15F}" dt="2021-04-03T11:53:25.757" v="852"/>
          <ac:spMkLst>
            <pc:docMk/>
            <pc:sldMk cId="4006639972" sldId="310"/>
            <ac:spMk id="4" creationId="{8C8DE924-FBB1-4419-9A4C-AAB09F02A57E}"/>
          </ac:spMkLst>
        </pc:spChg>
        <pc:spChg chg="add del mod">
          <ac:chgData name="APPAJI CHINTIMI" userId="d161e7bcb41ff0ef" providerId="LiveId" clId="{46C1F639-1F2F-4A09-92E6-AA11EB28A15F}" dt="2021-04-03T13:02:58.590" v="2095" actId="478"/>
          <ac:spMkLst>
            <pc:docMk/>
            <pc:sldMk cId="4006639972" sldId="310"/>
            <ac:spMk id="5" creationId="{486C5CCB-1917-4FB1-AF23-944087CE569F}"/>
          </ac:spMkLst>
        </pc:spChg>
        <pc:spChg chg="add del mod">
          <ac:chgData name="APPAJI CHINTIMI" userId="d161e7bcb41ff0ef" providerId="LiveId" clId="{46C1F639-1F2F-4A09-92E6-AA11EB28A15F}" dt="2021-04-03T11:53:59.794" v="860"/>
          <ac:spMkLst>
            <pc:docMk/>
            <pc:sldMk cId="4006639972" sldId="310"/>
            <ac:spMk id="5" creationId="{910B9B86-94AD-4139-9CC5-1F7F3375B111}"/>
          </ac:spMkLst>
        </pc:spChg>
        <pc:spChg chg="add mod">
          <ac:chgData name="APPAJI CHINTIMI" userId="d161e7bcb41ff0ef" providerId="LiveId" clId="{46C1F639-1F2F-4A09-92E6-AA11EB28A15F}" dt="2021-04-03T14:00:35.970" v="3282" actId="2711"/>
          <ac:spMkLst>
            <pc:docMk/>
            <pc:sldMk cId="4006639972" sldId="310"/>
            <ac:spMk id="6" creationId="{96C789CC-4FCE-4609-AE13-8B19FC306198}"/>
          </ac:spMkLst>
        </pc:spChg>
      </pc:sldChg>
      <pc:sldChg chg="addSp delSp modSp new mod modTransition modAnim">
        <pc:chgData name="APPAJI CHINTIMI" userId="d161e7bcb41ff0ef" providerId="LiveId" clId="{46C1F639-1F2F-4A09-92E6-AA11EB28A15F}" dt="2021-04-11T08:14:45.546" v="7590"/>
        <pc:sldMkLst>
          <pc:docMk/>
          <pc:sldMk cId="3496028889" sldId="311"/>
        </pc:sldMkLst>
        <pc:spChg chg="del mod">
          <ac:chgData name="APPAJI CHINTIMI" userId="d161e7bcb41ff0ef" providerId="LiveId" clId="{46C1F639-1F2F-4A09-92E6-AA11EB28A15F}" dt="2021-04-03T12:04:15.838" v="1492" actId="478"/>
          <ac:spMkLst>
            <pc:docMk/>
            <pc:sldMk cId="3496028889" sldId="311"/>
            <ac:spMk id="2" creationId="{8B4723E8-BACF-4E31-86BA-3C250E9EF17F}"/>
          </ac:spMkLst>
        </pc:spChg>
        <pc:spChg chg="mod">
          <ac:chgData name="APPAJI CHINTIMI" userId="d161e7bcb41ff0ef" providerId="LiveId" clId="{46C1F639-1F2F-4A09-92E6-AA11EB28A15F}" dt="2021-04-03T12:45:53.386" v="1986" actId="20577"/>
          <ac:spMkLst>
            <pc:docMk/>
            <pc:sldMk cId="3496028889" sldId="311"/>
            <ac:spMk id="3" creationId="{4890B645-95B2-45FB-9025-85DA702BC096}"/>
          </ac:spMkLst>
        </pc:spChg>
        <pc:spChg chg="add del mod">
          <ac:chgData name="APPAJI CHINTIMI" userId="d161e7bcb41ff0ef" providerId="LiveId" clId="{46C1F639-1F2F-4A09-92E6-AA11EB28A15F}" dt="2021-04-03T12:04:18.095" v="1494" actId="478"/>
          <ac:spMkLst>
            <pc:docMk/>
            <pc:sldMk cId="3496028889" sldId="311"/>
            <ac:spMk id="4" creationId="{ADF61133-0164-4118-89C2-617124E7D349}"/>
          </ac:spMkLst>
        </pc:spChg>
        <pc:spChg chg="add mod">
          <ac:chgData name="APPAJI CHINTIMI" userId="d161e7bcb41ff0ef" providerId="LiveId" clId="{46C1F639-1F2F-4A09-92E6-AA11EB28A15F}" dt="2021-04-04T04:57:56.769" v="4043" actId="20577"/>
          <ac:spMkLst>
            <pc:docMk/>
            <pc:sldMk cId="3496028889" sldId="311"/>
            <ac:spMk id="5" creationId="{88518A82-B8B1-4DEB-97A9-F8129565F452}"/>
          </ac:spMkLst>
        </pc:spChg>
        <pc:picChg chg="add mod">
          <ac:chgData name="APPAJI CHINTIMI" userId="d161e7bcb41ff0ef" providerId="LiveId" clId="{46C1F639-1F2F-4A09-92E6-AA11EB28A15F}" dt="2021-04-03T12:40:29.754" v="1508" actId="1076"/>
          <ac:picMkLst>
            <pc:docMk/>
            <pc:sldMk cId="3496028889" sldId="311"/>
            <ac:picMk id="4" creationId="{D30A8ACB-0D33-4FAC-B10F-A15FE75BF2A2}"/>
          </ac:picMkLst>
        </pc:picChg>
      </pc:sldChg>
      <pc:sldChg chg="addSp delSp modSp new mod modTransition modAnim">
        <pc:chgData name="APPAJI CHINTIMI" userId="d161e7bcb41ff0ef" providerId="LiveId" clId="{46C1F639-1F2F-4A09-92E6-AA11EB28A15F}" dt="2021-04-11T04:54:22.212" v="7632"/>
        <pc:sldMkLst>
          <pc:docMk/>
          <pc:sldMk cId="190521402" sldId="312"/>
        </pc:sldMkLst>
        <pc:spChg chg="del mod">
          <ac:chgData name="APPAJI CHINTIMI" userId="d161e7bcb41ff0ef" providerId="LiveId" clId="{46C1F639-1F2F-4A09-92E6-AA11EB28A15F}" dt="2021-04-03T13:02:41.448" v="2092" actId="478"/>
          <ac:spMkLst>
            <pc:docMk/>
            <pc:sldMk cId="190521402" sldId="312"/>
            <ac:spMk id="2" creationId="{BC9C3264-5C78-419B-B927-35B02D1CD541}"/>
          </ac:spMkLst>
        </pc:spChg>
        <pc:spChg chg="mod">
          <ac:chgData name="APPAJI CHINTIMI" userId="d161e7bcb41ff0ef" providerId="LiveId" clId="{46C1F639-1F2F-4A09-92E6-AA11EB28A15F}" dt="2021-04-03T13:32:57.804" v="3204" actId="14100"/>
          <ac:spMkLst>
            <pc:docMk/>
            <pc:sldMk cId="190521402" sldId="312"/>
            <ac:spMk id="3" creationId="{0FEACB5A-CABD-47EB-AA5A-3B2B9BED0867}"/>
          </ac:spMkLst>
        </pc:spChg>
        <pc:spChg chg="add mod">
          <ac:chgData name="APPAJI CHINTIMI" userId="d161e7bcb41ff0ef" providerId="LiveId" clId="{46C1F639-1F2F-4A09-92E6-AA11EB28A15F}" dt="2021-04-03T14:00:09.508" v="3280" actId="2711"/>
          <ac:spMkLst>
            <pc:docMk/>
            <pc:sldMk cId="190521402" sldId="312"/>
            <ac:spMk id="4" creationId="{DFC600A4-EA13-46E7-B752-9DEAEC43586D}"/>
          </ac:spMkLst>
        </pc:spChg>
        <pc:spChg chg="mod">
          <ac:chgData name="APPAJI CHINTIMI" userId="d161e7bcb41ff0ef" providerId="LiveId" clId="{46C1F639-1F2F-4A09-92E6-AA11EB28A15F}" dt="2021-04-11T02:22:15.387" v="6034"/>
          <ac:spMkLst>
            <pc:docMk/>
            <pc:sldMk cId="190521402" sldId="312"/>
            <ac:spMk id="6" creationId="{0BA53D2C-BD4F-48F0-87D9-08D0D9C4496D}"/>
          </ac:spMkLst>
        </pc:spChg>
        <pc:spChg chg="mod">
          <ac:chgData name="APPAJI CHINTIMI" userId="d161e7bcb41ff0ef" providerId="LiveId" clId="{46C1F639-1F2F-4A09-92E6-AA11EB28A15F}" dt="2021-04-11T02:22:15.387" v="6034"/>
          <ac:spMkLst>
            <pc:docMk/>
            <pc:sldMk cId="190521402" sldId="312"/>
            <ac:spMk id="7" creationId="{A990797C-D5AB-400B-A9DC-206B02CE996A}"/>
          </ac:spMkLst>
        </pc:spChg>
        <pc:spChg chg="mod">
          <ac:chgData name="APPAJI CHINTIMI" userId="d161e7bcb41ff0ef" providerId="LiveId" clId="{46C1F639-1F2F-4A09-92E6-AA11EB28A15F}" dt="2021-04-11T02:22:15.387" v="6034"/>
          <ac:spMkLst>
            <pc:docMk/>
            <pc:sldMk cId="190521402" sldId="312"/>
            <ac:spMk id="8" creationId="{D037997B-2758-48D7-A80F-0BA5A72DF12A}"/>
          </ac:spMkLst>
        </pc:spChg>
        <pc:spChg chg="mod">
          <ac:chgData name="APPAJI CHINTIMI" userId="d161e7bcb41ff0ef" providerId="LiveId" clId="{46C1F639-1F2F-4A09-92E6-AA11EB28A15F}" dt="2021-04-11T02:22:15.387" v="6034"/>
          <ac:spMkLst>
            <pc:docMk/>
            <pc:sldMk cId="190521402" sldId="312"/>
            <ac:spMk id="9" creationId="{07C71661-7DE3-4A50-9070-9B665A954B63}"/>
          </ac:spMkLst>
        </pc:spChg>
        <pc:grpChg chg="add mod">
          <ac:chgData name="APPAJI CHINTIMI" userId="d161e7bcb41ff0ef" providerId="LiveId" clId="{46C1F639-1F2F-4A09-92E6-AA11EB28A15F}" dt="2021-04-11T02:22:44.624" v="6042" actId="688"/>
          <ac:grpSpMkLst>
            <pc:docMk/>
            <pc:sldMk cId="190521402" sldId="312"/>
            <ac:grpSpMk id="5" creationId="{B049F8C8-8E3C-49F0-AA6A-C0A82F989132}"/>
          </ac:grpSpMkLst>
        </pc:grpChg>
      </pc:sldChg>
      <pc:sldChg chg="addSp delSp modSp new mod modTransition">
        <pc:chgData name="APPAJI CHINTIMI" userId="d161e7bcb41ff0ef" providerId="LiveId" clId="{46C1F639-1F2F-4A09-92E6-AA11EB28A15F}" dt="2021-04-11T08:14:52.619" v="7592"/>
        <pc:sldMkLst>
          <pc:docMk/>
          <pc:sldMk cId="414007313" sldId="313"/>
        </pc:sldMkLst>
        <pc:spChg chg="del">
          <ac:chgData name="APPAJI CHINTIMI" userId="d161e7bcb41ff0ef" providerId="LiveId" clId="{46C1F639-1F2F-4A09-92E6-AA11EB28A15F}" dt="2021-04-03T13:28:34.182" v="2847" actId="478"/>
          <ac:spMkLst>
            <pc:docMk/>
            <pc:sldMk cId="414007313" sldId="313"/>
            <ac:spMk id="2" creationId="{3156A2DC-ECA9-4275-82B7-97AEE085B7C6}"/>
          </ac:spMkLst>
        </pc:spChg>
        <pc:spChg chg="mod">
          <ac:chgData name="APPAJI CHINTIMI" userId="d161e7bcb41ff0ef" providerId="LiveId" clId="{46C1F639-1F2F-4A09-92E6-AA11EB28A15F}" dt="2021-04-04T06:01:35.653" v="4743" actId="20577"/>
          <ac:spMkLst>
            <pc:docMk/>
            <pc:sldMk cId="414007313" sldId="313"/>
            <ac:spMk id="3" creationId="{866F5D13-00D2-455F-A23F-249A98D39E91}"/>
          </ac:spMkLst>
        </pc:spChg>
        <pc:spChg chg="add mod">
          <ac:chgData name="APPAJI CHINTIMI" userId="d161e7bcb41ff0ef" providerId="LiveId" clId="{46C1F639-1F2F-4A09-92E6-AA11EB28A15F}" dt="2021-04-03T13:59:50.495" v="3279" actId="2711"/>
          <ac:spMkLst>
            <pc:docMk/>
            <pc:sldMk cId="414007313" sldId="313"/>
            <ac:spMk id="4" creationId="{D4107BA1-59C1-4C09-BA2D-58900043634D}"/>
          </ac:spMkLst>
        </pc:spChg>
      </pc:sldChg>
      <pc:sldChg chg="addSp delSp modSp new mod modTransition modAnim">
        <pc:chgData name="APPAJI CHINTIMI" userId="d161e7bcb41ff0ef" providerId="LiveId" clId="{46C1F639-1F2F-4A09-92E6-AA11EB28A15F}" dt="2021-04-11T08:14:57.370" v="7594"/>
        <pc:sldMkLst>
          <pc:docMk/>
          <pc:sldMk cId="2299661159" sldId="314"/>
        </pc:sldMkLst>
        <pc:spChg chg="mod">
          <ac:chgData name="APPAJI CHINTIMI" userId="d161e7bcb41ff0ef" providerId="LiveId" clId="{46C1F639-1F2F-4A09-92E6-AA11EB28A15F}" dt="2021-04-11T02:23:46.886" v="6069" actId="20577"/>
          <ac:spMkLst>
            <pc:docMk/>
            <pc:sldMk cId="2299661159" sldId="314"/>
            <ac:spMk id="2" creationId="{73CEE9E9-539C-44E3-B031-AFA9DA7D7C43}"/>
          </ac:spMkLst>
        </pc:spChg>
        <pc:spChg chg="del mod">
          <ac:chgData name="APPAJI CHINTIMI" userId="d161e7bcb41ff0ef" providerId="LiveId" clId="{46C1F639-1F2F-4A09-92E6-AA11EB28A15F}" dt="2021-04-03T14:01:06.914" v="3292" actId="478"/>
          <ac:spMkLst>
            <pc:docMk/>
            <pc:sldMk cId="2299661159" sldId="314"/>
            <ac:spMk id="3" creationId="{3B9E73AD-DCEB-4359-8997-D09327E0B2E5}"/>
          </ac:spMkLst>
        </pc:spChg>
        <pc:picChg chg="add mod">
          <ac:chgData name="APPAJI CHINTIMI" userId="d161e7bcb41ff0ef" providerId="LiveId" clId="{46C1F639-1F2F-4A09-92E6-AA11EB28A15F}" dt="2021-04-08T10:54:02.224" v="5979" actId="1076"/>
          <ac:picMkLst>
            <pc:docMk/>
            <pc:sldMk cId="2299661159" sldId="314"/>
            <ac:picMk id="3" creationId="{90A4844E-C51A-4B5F-890A-C177B67AE81A}"/>
          </ac:picMkLst>
        </pc:picChg>
      </pc:sldChg>
      <pc:sldChg chg="modSp new mod modTransition">
        <pc:chgData name="APPAJI CHINTIMI" userId="d161e7bcb41ff0ef" providerId="LiveId" clId="{46C1F639-1F2F-4A09-92E6-AA11EB28A15F}" dt="2021-04-11T04:49:51.242" v="7615" actId="113"/>
        <pc:sldMkLst>
          <pc:docMk/>
          <pc:sldMk cId="1769479749" sldId="315"/>
        </pc:sldMkLst>
        <pc:spChg chg="mod">
          <ac:chgData name="APPAJI CHINTIMI" userId="d161e7bcb41ff0ef" providerId="LiveId" clId="{46C1F639-1F2F-4A09-92E6-AA11EB28A15F}" dt="2021-04-11T04:49:51.242" v="7615" actId="113"/>
          <ac:spMkLst>
            <pc:docMk/>
            <pc:sldMk cId="1769479749" sldId="315"/>
            <ac:spMk id="2" creationId="{29AA32D2-A3FB-46ED-A353-D0F6A7C031F2}"/>
          </ac:spMkLst>
        </pc:spChg>
        <pc:spChg chg="mod">
          <ac:chgData name="APPAJI CHINTIMI" userId="d161e7bcb41ff0ef" providerId="LiveId" clId="{46C1F639-1F2F-4A09-92E6-AA11EB28A15F}" dt="2021-04-11T02:24:10.813" v="6076" actId="20577"/>
          <ac:spMkLst>
            <pc:docMk/>
            <pc:sldMk cId="1769479749" sldId="315"/>
            <ac:spMk id="3" creationId="{E40F0D4B-F534-4060-B11C-58A43DDCDD27}"/>
          </ac:spMkLst>
        </pc:spChg>
      </pc:sldChg>
      <pc:sldChg chg="addSp delSp modSp new mod modTransition">
        <pc:chgData name="APPAJI CHINTIMI" userId="d161e7bcb41ff0ef" providerId="LiveId" clId="{46C1F639-1F2F-4A09-92E6-AA11EB28A15F}" dt="2021-04-11T08:15:02.114" v="7596"/>
        <pc:sldMkLst>
          <pc:docMk/>
          <pc:sldMk cId="3477607630" sldId="316"/>
        </pc:sldMkLst>
        <pc:spChg chg="del">
          <ac:chgData name="APPAJI CHINTIMI" userId="d161e7bcb41ff0ef" providerId="LiveId" clId="{46C1F639-1F2F-4A09-92E6-AA11EB28A15F}" dt="2021-04-04T05:00:18.900" v="4238" actId="478"/>
          <ac:spMkLst>
            <pc:docMk/>
            <pc:sldMk cId="3477607630" sldId="316"/>
            <ac:spMk id="2" creationId="{F3DB0540-175E-421C-9A16-92C91ADE9BAD}"/>
          </ac:spMkLst>
        </pc:spChg>
        <pc:spChg chg="mod">
          <ac:chgData name="APPAJI CHINTIMI" userId="d161e7bcb41ff0ef" providerId="LiveId" clId="{46C1F639-1F2F-4A09-92E6-AA11EB28A15F}" dt="2021-04-04T05:48:53.379" v="4330" actId="20577"/>
          <ac:spMkLst>
            <pc:docMk/>
            <pc:sldMk cId="3477607630" sldId="316"/>
            <ac:spMk id="3" creationId="{54C40181-50CB-46AC-97F7-E5C65E73E445}"/>
          </ac:spMkLst>
        </pc:spChg>
        <pc:spChg chg="add mod">
          <ac:chgData name="APPAJI CHINTIMI" userId="d161e7bcb41ff0ef" providerId="LiveId" clId="{46C1F639-1F2F-4A09-92E6-AA11EB28A15F}" dt="2021-04-04T06:46:05.284" v="5868" actId="2711"/>
          <ac:spMkLst>
            <pc:docMk/>
            <pc:sldMk cId="3477607630" sldId="316"/>
            <ac:spMk id="4" creationId="{CB274742-1A6F-4DDA-A664-56BBF71E298A}"/>
          </ac:spMkLst>
        </pc:spChg>
        <pc:spChg chg="add del mod">
          <ac:chgData name="APPAJI CHINTIMI" userId="d161e7bcb41ff0ef" providerId="LiveId" clId="{46C1F639-1F2F-4A09-92E6-AA11EB28A15F}" dt="2021-04-04T05:48:00.278" v="4287"/>
          <ac:spMkLst>
            <pc:docMk/>
            <pc:sldMk cId="3477607630" sldId="316"/>
            <ac:spMk id="5" creationId="{87F20CAC-F0F2-45EB-9792-8DA60D21D69E}"/>
          </ac:spMkLst>
        </pc:spChg>
        <pc:spChg chg="add mod">
          <ac:chgData name="APPAJI CHINTIMI" userId="d161e7bcb41ff0ef" providerId="LiveId" clId="{46C1F639-1F2F-4A09-92E6-AA11EB28A15F}" dt="2021-04-04T06:45:58.197" v="5867" actId="2711"/>
          <ac:spMkLst>
            <pc:docMk/>
            <pc:sldMk cId="3477607630" sldId="316"/>
            <ac:spMk id="6" creationId="{521F917B-EF3B-4D51-B6B1-4C148C57359A}"/>
          </ac:spMkLst>
        </pc:spChg>
        <pc:spChg chg="add del mod">
          <ac:chgData name="APPAJI CHINTIMI" userId="d161e7bcb41ff0ef" providerId="LiveId" clId="{46C1F639-1F2F-4A09-92E6-AA11EB28A15F}" dt="2021-04-04T05:48:31.314" v="4304"/>
          <ac:spMkLst>
            <pc:docMk/>
            <pc:sldMk cId="3477607630" sldId="316"/>
            <ac:spMk id="7" creationId="{20BAC403-BB82-4200-B026-4296A6C54211}"/>
          </ac:spMkLst>
        </pc:spChg>
        <pc:spChg chg="add del mod">
          <ac:chgData name="APPAJI CHINTIMI" userId="d161e7bcb41ff0ef" providerId="LiveId" clId="{46C1F639-1F2F-4A09-92E6-AA11EB28A15F}" dt="2021-04-04T05:48:37.345" v="4307"/>
          <ac:spMkLst>
            <pc:docMk/>
            <pc:sldMk cId="3477607630" sldId="316"/>
            <ac:spMk id="8" creationId="{1E54BBC2-6FAA-4AAD-A82E-AD0F8A525B89}"/>
          </ac:spMkLst>
        </pc:spChg>
        <pc:spChg chg="add mod">
          <ac:chgData name="APPAJI CHINTIMI" userId="d161e7bcb41ff0ef" providerId="LiveId" clId="{46C1F639-1F2F-4A09-92E6-AA11EB28A15F}" dt="2021-04-04T06:10:13.406" v="5182" actId="6549"/>
          <ac:spMkLst>
            <pc:docMk/>
            <pc:sldMk cId="3477607630" sldId="316"/>
            <ac:spMk id="9" creationId="{F2CA1FF3-DAB9-47C5-AC51-FDB2F9E4D8FB}"/>
          </ac:spMkLst>
        </pc:spChg>
      </pc:sldChg>
      <pc:sldChg chg="addSp delSp modSp new mod modTransition modAnim">
        <pc:chgData name="APPAJI CHINTIMI" userId="d161e7bcb41ff0ef" providerId="LiveId" clId="{46C1F639-1F2F-4A09-92E6-AA11EB28A15F}" dt="2021-04-11T04:55:54.324" v="7644"/>
        <pc:sldMkLst>
          <pc:docMk/>
          <pc:sldMk cId="4184591618" sldId="317"/>
        </pc:sldMkLst>
        <pc:spChg chg="del">
          <ac:chgData name="APPAJI CHINTIMI" userId="d161e7bcb41ff0ef" providerId="LiveId" clId="{46C1F639-1F2F-4A09-92E6-AA11EB28A15F}" dt="2021-04-04T06:04:02.750" v="4942" actId="478"/>
          <ac:spMkLst>
            <pc:docMk/>
            <pc:sldMk cId="4184591618" sldId="317"/>
            <ac:spMk id="2" creationId="{682D589B-C70A-4A30-A12E-57B663B7115A}"/>
          </ac:spMkLst>
        </pc:spChg>
        <pc:spChg chg="mod">
          <ac:chgData name="APPAJI CHINTIMI" userId="d161e7bcb41ff0ef" providerId="LiveId" clId="{46C1F639-1F2F-4A09-92E6-AA11EB28A15F}" dt="2021-04-11T04:55:08.023" v="7634" actId="20577"/>
          <ac:spMkLst>
            <pc:docMk/>
            <pc:sldMk cId="4184591618" sldId="317"/>
            <ac:spMk id="3" creationId="{BA1F040C-D7BA-45E7-9C56-07518D02FBEA}"/>
          </ac:spMkLst>
        </pc:spChg>
        <pc:spChg chg="add mod">
          <ac:chgData name="APPAJI CHINTIMI" userId="d161e7bcb41ff0ef" providerId="LiveId" clId="{46C1F639-1F2F-4A09-92E6-AA11EB28A15F}" dt="2021-04-04T06:45:48.788" v="5866" actId="2711"/>
          <ac:spMkLst>
            <pc:docMk/>
            <pc:sldMk cId="4184591618" sldId="317"/>
            <ac:spMk id="4" creationId="{6F1AF4D6-5456-4CDA-9437-2A419D9E4A43}"/>
          </ac:spMkLst>
        </pc:spChg>
        <pc:spChg chg="add del">
          <ac:chgData name="APPAJI CHINTIMI" userId="d161e7bcb41ff0ef" providerId="LiveId" clId="{46C1F639-1F2F-4A09-92E6-AA11EB28A15F}" dt="2021-04-04T06:08:04.833" v="5126"/>
          <ac:spMkLst>
            <pc:docMk/>
            <pc:sldMk cId="4184591618" sldId="317"/>
            <ac:spMk id="5" creationId="{BFE995E1-1473-4C6F-B931-5F99A72D6F6D}"/>
          </ac:spMkLst>
        </pc:spChg>
        <pc:picChg chg="add del mod">
          <ac:chgData name="APPAJI CHINTIMI" userId="d161e7bcb41ff0ef" providerId="LiveId" clId="{46C1F639-1F2F-4A09-92E6-AA11EB28A15F}" dt="2021-04-04T06:18:00.229" v="5429" actId="478"/>
          <ac:picMkLst>
            <pc:docMk/>
            <pc:sldMk cId="4184591618" sldId="317"/>
            <ac:picMk id="7" creationId="{7F160318-F962-429F-8EEF-093F36C3D6E0}"/>
          </ac:picMkLst>
        </pc:picChg>
        <pc:picChg chg="add del mod">
          <ac:chgData name="APPAJI CHINTIMI" userId="d161e7bcb41ff0ef" providerId="LiveId" clId="{46C1F639-1F2F-4A09-92E6-AA11EB28A15F}" dt="2021-04-04T06:18:42.333" v="5437" actId="478"/>
          <ac:picMkLst>
            <pc:docMk/>
            <pc:sldMk cId="4184591618" sldId="317"/>
            <ac:picMk id="9" creationId="{6A2DF225-7B52-4D7D-A4AB-11EBD8FC9CD1}"/>
          </ac:picMkLst>
        </pc:picChg>
        <pc:picChg chg="add mod">
          <ac:chgData name="APPAJI CHINTIMI" userId="d161e7bcb41ff0ef" providerId="LiveId" clId="{46C1F639-1F2F-4A09-92E6-AA11EB28A15F}" dt="2021-04-04T06:18:51.420" v="5440" actId="1076"/>
          <ac:picMkLst>
            <pc:docMk/>
            <pc:sldMk cId="4184591618" sldId="317"/>
            <ac:picMk id="11" creationId="{8916FA8C-2436-4CC0-9266-0B323EF547DA}"/>
          </ac:picMkLst>
        </pc:picChg>
      </pc:sldChg>
      <pc:sldChg chg="addSp delSp modSp new mod modTransition">
        <pc:chgData name="APPAJI CHINTIMI" userId="d161e7bcb41ff0ef" providerId="LiveId" clId="{46C1F639-1F2F-4A09-92E6-AA11EB28A15F}" dt="2021-04-11T08:15:06.306" v="7598"/>
        <pc:sldMkLst>
          <pc:docMk/>
          <pc:sldMk cId="1391926756" sldId="318"/>
        </pc:sldMkLst>
        <pc:spChg chg="del">
          <ac:chgData name="APPAJI CHINTIMI" userId="d161e7bcb41ff0ef" providerId="LiveId" clId="{46C1F639-1F2F-4A09-92E6-AA11EB28A15F}" dt="2021-04-04T06:10:46.026" v="5184" actId="478"/>
          <ac:spMkLst>
            <pc:docMk/>
            <pc:sldMk cId="1391926756" sldId="318"/>
            <ac:spMk id="2" creationId="{236FE5FD-8986-4463-AD5B-2C0DDB866BBC}"/>
          </ac:spMkLst>
        </pc:spChg>
        <pc:spChg chg="mod">
          <ac:chgData name="APPAJI CHINTIMI" userId="d161e7bcb41ff0ef" providerId="LiveId" clId="{46C1F639-1F2F-4A09-92E6-AA11EB28A15F}" dt="2021-04-04T06:47:52.740" v="5901" actId="14100"/>
          <ac:spMkLst>
            <pc:docMk/>
            <pc:sldMk cId="1391926756" sldId="318"/>
            <ac:spMk id="3" creationId="{80F3E5D6-8367-46F1-ABCE-081D2B9CB20B}"/>
          </ac:spMkLst>
        </pc:spChg>
        <pc:spChg chg="add del">
          <ac:chgData name="APPAJI CHINTIMI" userId="d161e7bcb41ff0ef" providerId="LiveId" clId="{46C1F639-1F2F-4A09-92E6-AA11EB28A15F}" dt="2021-04-04T06:10:48.298" v="5186"/>
          <ac:spMkLst>
            <pc:docMk/>
            <pc:sldMk cId="1391926756" sldId="318"/>
            <ac:spMk id="4" creationId="{1ABE9541-FFD2-451B-BB89-CA6BF00D99BD}"/>
          </ac:spMkLst>
        </pc:spChg>
        <pc:spChg chg="add del">
          <ac:chgData name="APPAJI CHINTIMI" userId="d161e7bcb41ff0ef" providerId="LiveId" clId="{46C1F639-1F2F-4A09-92E6-AA11EB28A15F}" dt="2021-04-04T06:10:53.711" v="5188" actId="478"/>
          <ac:spMkLst>
            <pc:docMk/>
            <pc:sldMk cId="1391926756" sldId="318"/>
            <ac:spMk id="5" creationId="{C7D219F4-3A73-47A8-BBD4-B77C67F0E8E8}"/>
          </ac:spMkLst>
        </pc:spChg>
        <pc:spChg chg="add mod">
          <ac:chgData name="APPAJI CHINTIMI" userId="d161e7bcb41ff0ef" providerId="LiveId" clId="{46C1F639-1F2F-4A09-92E6-AA11EB28A15F}" dt="2021-04-04T06:56:09.068" v="5963" actId="115"/>
          <ac:spMkLst>
            <pc:docMk/>
            <pc:sldMk cId="1391926756" sldId="318"/>
            <ac:spMk id="6" creationId="{A9E02A83-F566-48FA-A9EA-888685601B50}"/>
          </ac:spMkLst>
        </pc:spChg>
      </pc:sldChg>
      <pc:sldChg chg="new del">
        <pc:chgData name="APPAJI CHINTIMI" userId="d161e7bcb41ff0ef" providerId="LiveId" clId="{46C1F639-1F2F-4A09-92E6-AA11EB28A15F}" dt="2021-04-11T07:03:09.155" v="6166" actId="2696"/>
        <pc:sldMkLst>
          <pc:docMk/>
          <pc:sldMk cId="459885701" sldId="319"/>
        </pc:sldMkLst>
      </pc:sldChg>
      <pc:sldChg chg="new del">
        <pc:chgData name="APPAJI CHINTIMI" userId="d161e7bcb41ff0ef" providerId="LiveId" clId="{46C1F639-1F2F-4A09-92E6-AA11EB28A15F}" dt="2021-04-11T07:06:00.627" v="6212" actId="47"/>
        <pc:sldMkLst>
          <pc:docMk/>
          <pc:sldMk cId="1112295996" sldId="319"/>
        </pc:sldMkLst>
      </pc:sldChg>
      <pc:sldChg chg="add del">
        <pc:chgData name="APPAJI CHINTIMI" userId="d161e7bcb41ff0ef" providerId="LiveId" clId="{46C1F639-1F2F-4A09-92E6-AA11EB28A15F}" dt="2021-04-08T10:55:42.846" v="6004" actId="2696"/>
        <pc:sldMkLst>
          <pc:docMk/>
          <pc:sldMk cId="2179286398" sldId="319"/>
        </pc:sldMkLst>
      </pc:sldChg>
      <pc:sldChg chg="addSp modSp new mod modTransition modAnim">
        <pc:chgData name="APPAJI CHINTIMI" userId="d161e7bcb41ff0ef" providerId="LiveId" clId="{46C1F639-1F2F-4A09-92E6-AA11EB28A15F}" dt="2021-04-11T13:18:19.021" v="7727"/>
        <pc:sldMkLst>
          <pc:docMk/>
          <pc:sldMk cId="2934731478" sldId="319"/>
        </pc:sldMkLst>
        <pc:spChg chg="mod">
          <ac:chgData name="APPAJI CHINTIMI" userId="d161e7bcb41ff0ef" providerId="LiveId" clId="{46C1F639-1F2F-4A09-92E6-AA11EB28A15F}" dt="2021-04-11T07:06:20.290" v="6214"/>
          <ac:spMkLst>
            <pc:docMk/>
            <pc:sldMk cId="2934731478" sldId="319"/>
            <ac:spMk id="3" creationId="{0F88764A-146F-4EFE-B64B-51366BD1C0F9}"/>
          </ac:spMkLst>
        </pc:spChg>
        <pc:spChg chg="mod">
          <ac:chgData name="APPAJI CHINTIMI" userId="d161e7bcb41ff0ef" providerId="LiveId" clId="{46C1F639-1F2F-4A09-92E6-AA11EB28A15F}" dt="2021-04-11T07:06:20.290" v="6214"/>
          <ac:spMkLst>
            <pc:docMk/>
            <pc:sldMk cId="2934731478" sldId="319"/>
            <ac:spMk id="4" creationId="{85A179A4-4A45-4FE5-BD88-EC316DD1F110}"/>
          </ac:spMkLst>
        </pc:spChg>
        <pc:spChg chg="mod">
          <ac:chgData name="APPAJI CHINTIMI" userId="d161e7bcb41ff0ef" providerId="LiveId" clId="{46C1F639-1F2F-4A09-92E6-AA11EB28A15F}" dt="2021-04-11T07:06:20.290" v="6214"/>
          <ac:spMkLst>
            <pc:docMk/>
            <pc:sldMk cId="2934731478" sldId="319"/>
            <ac:spMk id="5" creationId="{A4F7B096-C4EC-49CC-82E5-6508F81977EF}"/>
          </ac:spMkLst>
        </pc:spChg>
        <pc:spChg chg="mod">
          <ac:chgData name="APPAJI CHINTIMI" userId="d161e7bcb41ff0ef" providerId="LiveId" clId="{46C1F639-1F2F-4A09-92E6-AA11EB28A15F}" dt="2021-04-11T07:06:20.290" v="6214"/>
          <ac:spMkLst>
            <pc:docMk/>
            <pc:sldMk cId="2934731478" sldId="319"/>
            <ac:spMk id="6" creationId="{226FE767-8128-418E-8C18-2736E841BA47}"/>
          </ac:spMkLst>
        </pc:spChg>
        <pc:spChg chg="mod">
          <ac:chgData name="APPAJI CHINTIMI" userId="d161e7bcb41ff0ef" providerId="LiveId" clId="{46C1F639-1F2F-4A09-92E6-AA11EB28A15F}" dt="2021-04-11T07:06:20.290" v="6214"/>
          <ac:spMkLst>
            <pc:docMk/>
            <pc:sldMk cId="2934731478" sldId="319"/>
            <ac:spMk id="7" creationId="{A4C47781-E0C0-43C3-8EB6-8E9546CEE5DF}"/>
          </ac:spMkLst>
        </pc:spChg>
        <pc:spChg chg="mod">
          <ac:chgData name="APPAJI CHINTIMI" userId="d161e7bcb41ff0ef" providerId="LiveId" clId="{46C1F639-1F2F-4A09-92E6-AA11EB28A15F}" dt="2021-04-11T07:06:20.290" v="6214"/>
          <ac:spMkLst>
            <pc:docMk/>
            <pc:sldMk cId="2934731478" sldId="319"/>
            <ac:spMk id="8" creationId="{36BFDFF7-C3DC-4451-8DA5-BC9E35385AA0}"/>
          </ac:spMkLst>
        </pc:spChg>
        <pc:spChg chg="mod">
          <ac:chgData name="APPAJI CHINTIMI" userId="d161e7bcb41ff0ef" providerId="LiveId" clId="{46C1F639-1F2F-4A09-92E6-AA11EB28A15F}" dt="2021-04-11T07:06:20.290" v="6214"/>
          <ac:spMkLst>
            <pc:docMk/>
            <pc:sldMk cId="2934731478" sldId="319"/>
            <ac:spMk id="9" creationId="{00C925CE-3225-4F10-8D3B-F6B4A1BE8F1B}"/>
          </ac:spMkLst>
        </pc:spChg>
        <pc:spChg chg="mod">
          <ac:chgData name="APPAJI CHINTIMI" userId="d161e7bcb41ff0ef" providerId="LiveId" clId="{46C1F639-1F2F-4A09-92E6-AA11EB28A15F}" dt="2021-04-11T07:06:20.290" v="6214"/>
          <ac:spMkLst>
            <pc:docMk/>
            <pc:sldMk cId="2934731478" sldId="319"/>
            <ac:spMk id="10" creationId="{322676DD-08F5-44B0-ADFD-871ABC6CBF85}"/>
          </ac:spMkLst>
        </pc:spChg>
        <pc:spChg chg="mod">
          <ac:chgData name="APPAJI CHINTIMI" userId="d161e7bcb41ff0ef" providerId="LiveId" clId="{46C1F639-1F2F-4A09-92E6-AA11EB28A15F}" dt="2021-04-11T07:06:20.290" v="6214"/>
          <ac:spMkLst>
            <pc:docMk/>
            <pc:sldMk cId="2934731478" sldId="319"/>
            <ac:spMk id="11" creationId="{4D62C5CE-2E85-4C71-BDA8-15EB8874C9F6}"/>
          </ac:spMkLst>
        </pc:spChg>
        <pc:spChg chg="mod">
          <ac:chgData name="APPAJI CHINTIMI" userId="d161e7bcb41ff0ef" providerId="LiveId" clId="{46C1F639-1F2F-4A09-92E6-AA11EB28A15F}" dt="2021-04-11T07:06:20.290" v="6214"/>
          <ac:spMkLst>
            <pc:docMk/>
            <pc:sldMk cId="2934731478" sldId="319"/>
            <ac:spMk id="12" creationId="{CED469F2-785B-463B-9086-FC4C01C0CDBE}"/>
          </ac:spMkLst>
        </pc:spChg>
        <pc:spChg chg="mod">
          <ac:chgData name="APPAJI CHINTIMI" userId="d161e7bcb41ff0ef" providerId="LiveId" clId="{46C1F639-1F2F-4A09-92E6-AA11EB28A15F}" dt="2021-04-11T07:06:20.290" v="6214"/>
          <ac:spMkLst>
            <pc:docMk/>
            <pc:sldMk cId="2934731478" sldId="319"/>
            <ac:spMk id="13" creationId="{FE209D91-66E6-47E8-9A41-F136F76B7EF0}"/>
          </ac:spMkLst>
        </pc:spChg>
        <pc:spChg chg="mod">
          <ac:chgData name="APPAJI CHINTIMI" userId="d161e7bcb41ff0ef" providerId="LiveId" clId="{46C1F639-1F2F-4A09-92E6-AA11EB28A15F}" dt="2021-04-11T07:06:20.290" v="6214"/>
          <ac:spMkLst>
            <pc:docMk/>
            <pc:sldMk cId="2934731478" sldId="319"/>
            <ac:spMk id="14" creationId="{549181AE-973F-4181-BA45-9BE96172EA39}"/>
          </ac:spMkLst>
        </pc:spChg>
        <pc:spChg chg="mod">
          <ac:chgData name="APPAJI CHINTIMI" userId="d161e7bcb41ff0ef" providerId="LiveId" clId="{46C1F639-1F2F-4A09-92E6-AA11EB28A15F}" dt="2021-04-11T07:06:20.290" v="6214"/>
          <ac:spMkLst>
            <pc:docMk/>
            <pc:sldMk cId="2934731478" sldId="319"/>
            <ac:spMk id="15" creationId="{D9AE959F-0D4C-4FB3-9727-CEAE9490600A}"/>
          </ac:spMkLst>
        </pc:spChg>
        <pc:spChg chg="mod">
          <ac:chgData name="APPAJI CHINTIMI" userId="d161e7bcb41ff0ef" providerId="LiveId" clId="{46C1F639-1F2F-4A09-92E6-AA11EB28A15F}" dt="2021-04-11T07:06:20.290" v="6214"/>
          <ac:spMkLst>
            <pc:docMk/>
            <pc:sldMk cId="2934731478" sldId="319"/>
            <ac:spMk id="16" creationId="{07D730D9-B572-43E8-B58E-13E97F873C1F}"/>
          </ac:spMkLst>
        </pc:spChg>
        <pc:spChg chg="mod">
          <ac:chgData name="APPAJI CHINTIMI" userId="d161e7bcb41ff0ef" providerId="LiveId" clId="{46C1F639-1F2F-4A09-92E6-AA11EB28A15F}" dt="2021-04-11T07:06:20.290" v="6214"/>
          <ac:spMkLst>
            <pc:docMk/>
            <pc:sldMk cId="2934731478" sldId="319"/>
            <ac:spMk id="17" creationId="{0C5C1604-E931-4743-8FA1-684FE7349A90}"/>
          </ac:spMkLst>
        </pc:spChg>
        <pc:spChg chg="mod">
          <ac:chgData name="APPAJI CHINTIMI" userId="d161e7bcb41ff0ef" providerId="LiveId" clId="{46C1F639-1F2F-4A09-92E6-AA11EB28A15F}" dt="2021-04-11T07:06:20.290" v="6214"/>
          <ac:spMkLst>
            <pc:docMk/>
            <pc:sldMk cId="2934731478" sldId="319"/>
            <ac:spMk id="18" creationId="{7AD8904B-E81F-448E-B5E2-8053C2D730A4}"/>
          </ac:spMkLst>
        </pc:spChg>
        <pc:spChg chg="mod">
          <ac:chgData name="APPAJI CHINTIMI" userId="d161e7bcb41ff0ef" providerId="LiveId" clId="{46C1F639-1F2F-4A09-92E6-AA11EB28A15F}" dt="2021-04-11T07:06:20.290" v="6214"/>
          <ac:spMkLst>
            <pc:docMk/>
            <pc:sldMk cId="2934731478" sldId="319"/>
            <ac:spMk id="19" creationId="{B3FDFE3F-203B-4DFD-AFD0-4702471E7F0C}"/>
          </ac:spMkLst>
        </pc:spChg>
        <pc:spChg chg="mod">
          <ac:chgData name="APPAJI CHINTIMI" userId="d161e7bcb41ff0ef" providerId="LiveId" clId="{46C1F639-1F2F-4A09-92E6-AA11EB28A15F}" dt="2021-04-11T07:06:20.290" v="6214"/>
          <ac:spMkLst>
            <pc:docMk/>
            <pc:sldMk cId="2934731478" sldId="319"/>
            <ac:spMk id="20" creationId="{0AF0A33E-8519-440E-BF24-07ADCE46B92E}"/>
          </ac:spMkLst>
        </pc:spChg>
        <pc:spChg chg="mod">
          <ac:chgData name="APPAJI CHINTIMI" userId="d161e7bcb41ff0ef" providerId="LiveId" clId="{46C1F639-1F2F-4A09-92E6-AA11EB28A15F}" dt="2021-04-11T07:06:20.290" v="6214"/>
          <ac:spMkLst>
            <pc:docMk/>
            <pc:sldMk cId="2934731478" sldId="319"/>
            <ac:spMk id="21" creationId="{59349E94-E0BB-4404-B472-56FE77A1910F}"/>
          </ac:spMkLst>
        </pc:spChg>
        <pc:spChg chg="mod">
          <ac:chgData name="APPAJI CHINTIMI" userId="d161e7bcb41ff0ef" providerId="LiveId" clId="{46C1F639-1F2F-4A09-92E6-AA11EB28A15F}" dt="2021-04-11T07:06:20.290" v="6214"/>
          <ac:spMkLst>
            <pc:docMk/>
            <pc:sldMk cId="2934731478" sldId="319"/>
            <ac:spMk id="22" creationId="{FD10EE56-AB6F-41DA-BEB6-8561AE7CB985}"/>
          </ac:spMkLst>
        </pc:spChg>
        <pc:spChg chg="mod">
          <ac:chgData name="APPAJI CHINTIMI" userId="d161e7bcb41ff0ef" providerId="LiveId" clId="{46C1F639-1F2F-4A09-92E6-AA11EB28A15F}" dt="2021-04-11T07:06:20.290" v="6214"/>
          <ac:spMkLst>
            <pc:docMk/>
            <pc:sldMk cId="2934731478" sldId="319"/>
            <ac:spMk id="23" creationId="{6AD40AE8-C6AA-4FB7-8060-130EF1E7C6BB}"/>
          </ac:spMkLst>
        </pc:spChg>
        <pc:spChg chg="mod">
          <ac:chgData name="APPAJI CHINTIMI" userId="d161e7bcb41ff0ef" providerId="LiveId" clId="{46C1F639-1F2F-4A09-92E6-AA11EB28A15F}" dt="2021-04-11T07:06:20.290" v="6214"/>
          <ac:spMkLst>
            <pc:docMk/>
            <pc:sldMk cId="2934731478" sldId="319"/>
            <ac:spMk id="24" creationId="{82FFB2A3-B7A4-4F69-9535-94B83E590FBA}"/>
          </ac:spMkLst>
        </pc:spChg>
        <pc:spChg chg="mod">
          <ac:chgData name="APPAJI CHINTIMI" userId="d161e7bcb41ff0ef" providerId="LiveId" clId="{46C1F639-1F2F-4A09-92E6-AA11EB28A15F}" dt="2021-04-11T07:06:20.290" v="6214"/>
          <ac:spMkLst>
            <pc:docMk/>
            <pc:sldMk cId="2934731478" sldId="319"/>
            <ac:spMk id="25" creationId="{169F8B79-5074-477E-8E57-9CAF06C469B0}"/>
          </ac:spMkLst>
        </pc:spChg>
        <pc:spChg chg="mod">
          <ac:chgData name="APPAJI CHINTIMI" userId="d161e7bcb41ff0ef" providerId="LiveId" clId="{46C1F639-1F2F-4A09-92E6-AA11EB28A15F}" dt="2021-04-11T07:06:20.290" v="6214"/>
          <ac:spMkLst>
            <pc:docMk/>
            <pc:sldMk cId="2934731478" sldId="319"/>
            <ac:spMk id="26" creationId="{58807233-ECF9-4D33-B07E-E6E169B25F73}"/>
          </ac:spMkLst>
        </pc:spChg>
        <pc:spChg chg="mod">
          <ac:chgData name="APPAJI CHINTIMI" userId="d161e7bcb41ff0ef" providerId="LiveId" clId="{46C1F639-1F2F-4A09-92E6-AA11EB28A15F}" dt="2021-04-11T07:06:20.290" v="6214"/>
          <ac:spMkLst>
            <pc:docMk/>
            <pc:sldMk cId="2934731478" sldId="319"/>
            <ac:spMk id="27" creationId="{D8977FEE-D2A2-49F1-BAFC-F346DBDFA508}"/>
          </ac:spMkLst>
        </pc:spChg>
        <pc:spChg chg="mod">
          <ac:chgData name="APPAJI CHINTIMI" userId="d161e7bcb41ff0ef" providerId="LiveId" clId="{46C1F639-1F2F-4A09-92E6-AA11EB28A15F}" dt="2021-04-11T07:06:20.290" v="6214"/>
          <ac:spMkLst>
            <pc:docMk/>
            <pc:sldMk cId="2934731478" sldId="319"/>
            <ac:spMk id="28" creationId="{A2BAD0CF-B931-4299-A8FC-B219B75C2A6E}"/>
          </ac:spMkLst>
        </pc:spChg>
        <pc:spChg chg="mod">
          <ac:chgData name="APPAJI CHINTIMI" userId="d161e7bcb41ff0ef" providerId="LiveId" clId="{46C1F639-1F2F-4A09-92E6-AA11EB28A15F}" dt="2021-04-11T07:06:20.290" v="6214"/>
          <ac:spMkLst>
            <pc:docMk/>
            <pc:sldMk cId="2934731478" sldId="319"/>
            <ac:spMk id="29" creationId="{762C2A3E-323B-4663-B772-49F99F5BFA34}"/>
          </ac:spMkLst>
        </pc:spChg>
        <pc:spChg chg="mod">
          <ac:chgData name="APPAJI CHINTIMI" userId="d161e7bcb41ff0ef" providerId="LiveId" clId="{46C1F639-1F2F-4A09-92E6-AA11EB28A15F}" dt="2021-04-11T07:06:20.290" v="6214"/>
          <ac:spMkLst>
            <pc:docMk/>
            <pc:sldMk cId="2934731478" sldId="319"/>
            <ac:spMk id="30" creationId="{B1F64A01-F71E-41E6-A5D4-BF8BE32F63F5}"/>
          </ac:spMkLst>
        </pc:spChg>
        <pc:spChg chg="mod">
          <ac:chgData name="APPAJI CHINTIMI" userId="d161e7bcb41ff0ef" providerId="LiveId" clId="{46C1F639-1F2F-4A09-92E6-AA11EB28A15F}" dt="2021-04-11T07:06:20.290" v="6214"/>
          <ac:spMkLst>
            <pc:docMk/>
            <pc:sldMk cId="2934731478" sldId="319"/>
            <ac:spMk id="31" creationId="{8FE766DF-4D66-4670-8D94-1FEB5865FCC8}"/>
          </ac:spMkLst>
        </pc:spChg>
        <pc:spChg chg="mod">
          <ac:chgData name="APPAJI CHINTIMI" userId="d161e7bcb41ff0ef" providerId="LiveId" clId="{46C1F639-1F2F-4A09-92E6-AA11EB28A15F}" dt="2021-04-11T07:06:20.290" v="6214"/>
          <ac:spMkLst>
            <pc:docMk/>
            <pc:sldMk cId="2934731478" sldId="319"/>
            <ac:spMk id="32" creationId="{4498E815-415E-4412-8E04-D386ACEAEFF3}"/>
          </ac:spMkLst>
        </pc:spChg>
        <pc:spChg chg="mod">
          <ac:chgData name="APPAJI CHINTIMI" userId="d161e7bcb41ff0ef" providerId="LiveId" clId="{46C1F639-1F2F-4A09-92E6-AA11EB28A15F}" dt="2021-04-11T07:06:20.290" v="6214"/>
          <ac:spMkLst>
            <pc:docMk/>
            <pc:sldMk cId="2934731478" sldId="319"/>
            <ac:spMk id="33" creationId="{58F40BD1-BF0E-4F64-95D7-6A562F9F6D33}"/>
          </ac:spMkLst>
        </pc:spChg>
        <pc:spChg chg="mod">
          <ac:chgData name="APPAJI CHINTIMI" userId="d161e7bcb41ff0ef" providerId="LiveId" clId="{46C1F639-1F2F-4A09-92E6-AA11EB28A15F}" dt="2021-04-11T07:06:20.290" v="6214"/>
          <ac:spMkLst>
            <pc:docMk/>
            <pc:sldMk cId="2934731478" sldId="319"/>
            <ac:spMk id="34" creationId="{3186999D-3B69-4051-8BD9-8EE48120B123}"/>
          </ac:spMkLst>
        </pc:spChg>
        <pc:spChg chg="mod">
          <ac:chgData name="APPAJI CHINTIMI" userId="d161e7bcb41ff0ef" providerId="LiveId" clId="{46C1F639-1F2F-4A09-92E6-AA11EB28A15F}" dt="2021-04-11T07:06:20.290" v="6214"/>
          <ac:spMkLst>
            <pc:docMk/>
            <pc:sldMk cId="2934731478" sldId="319"/>
            <ac:spMk id="35" creationId="{015F8E46-05AD-4D7B-993C-475E8375B5BD}"/>
          </ac:spMkLst>
        </pc:spChg>
        <pc:spChg chg="add mod">
          <ac:chgData name="APPAJI CHINTIMI" userId="d161e7bcb41ff0ef" providerId="LiveId" clId="{46C1F639-1F2F-4A09-92E6-AA11EB28A15F}" dt="2021-04-11T07:07:42.794" v="6219" actId="2711"/>
          <ac:spMkLst>
            <pc:docMk/>
            <pc:sldMk cId="2934731478" sldId="319"/>
            <ac:spMk id="36" creationId="{EF1CC962-32FA-41E6-8EEB-03A8AE910438}"/>
          </ac:spMkLst>
        </pc:spChg>
        <pc:spChg chg="add mod">
          <ac:chgData name="APPAJI CHINTIMI" userId="d161e7bcb41ff0ef" providerId="LiveId" clId="{46C1F639-1F2F-4A09-92E6-AA11EB28A15F}" dt="2021-04-11T07:08:50.588" v="6244" actId="1076"/>
          <ac:spMkLst>
            <pc:docMk/>
            <pc:sldMk cId="2934731478" sldId="319"/>
            <ac:spMk id="37" creationId="{E208FBE0-BF29-4BA4-A77B-6FEB1B44632C}"/>
          </ac:spMkLst>
        </pc:spChg>
        <pc:spChg chg="add mod">
          <ac:chgData name="APPAJI CHINTIMI" userId="d161e7bcb41ff0ef" providerId="LiveId" clId="{46C1F639-1F2F-4A09-92E6-AA11EB28A15F}" dt="2021-04-11T12:14:04.605" v="7657" actId="2711"/>
          <ac:spMkLst>
            <pc:docMk/>
            <pc:sldMk cId="2934731478" sldId="319"/>
            <ac:spMk id="38" creationId="{0B16EBED-0E0D-47B3-BCFA-B8CB1953169A}"/>
          </ac:spMkLst>
        </pc:spChg>
        <pc:grpChg chg="add mod">
          <ac:chgData name="APPAJI CHINTIMI" userId="d161e7bcb41ff0ef" providerId="LiveId" clId="{46C1F639-1F2F-4A09-92E6-AA11EB28A15F}" dt="2021-04-11T07:06:20.290" v="6214"/>
          <ac:grpSpMkLst>
            <pc:docMk/>
            <pc:sldMk cId="2934731478" sldId="319"/>
            <ac:grpSpMk id="2" creationId="{28DAF4A0-777B-407C-A390-4581BCC22A1E}"/>
          </ac:grpSpMkLst>
        </pc:grpChg>
      </pc:sldChg>
      <pc:sldChg chg="new del">
        <pc:chgData name="APPAJI CHINTIMI" userId="d161e7bcb41ff0ef" providerId="LiveId" clId="{46C1F639-1F2F-4A09-92E6-AA11EB28A15F}" dt="2021-04-11T07:07:51.624" v="6221" actId="2696"/>
        <pc:sldMkLst>
          <pc:docMk/>
          <pc:sldMk cId="1870465680" sldId="320"/>
        </pc:sldMkLst>
      </pc:sldChg>
      <pc:sldChg chg="new del">
        <pc:chgData name="APPAJI CHINTIMI" userId="d161e7bcb41ff0ef" providerId="LiveId" clId="{46C1F639-1F2F-4A09-92E6-AA11EB28A15F}" dt="2021-04-11T07:09:24.979" v="6246" actId="2696"/>
        <pc:sldMkLst>
          <pc:docMk/>
          <pc:sldMk cId="3060450870" sldId="320"/>
        </pc:sldMkLst>
      </pc:sldChg>
      <pc:sldChg chg="modSp new mod modTransition">
        <pc:chgData name="APPAJI CHINTIMI" userId="d161e7bcb41ff0ef" providerId="LiveId" clId="{46C1F639-1F2F-4A09-92E6-AA11EB28A15F}" dt="2021-04-11T12:14:28.111" v="7686" actId="20577"/>
        <pc:sldMkLst>
          <pc:docMk/>
          <pc:sldMk cId="4092487683" sldId="320"/>
        </pc:sldMkLst>
        <pc:spChg chg="mod">
          <ac:chgData name="APPAJI CHINTIMI" userId="d161e7bcb41ff0ef" providerId="LiveId" clId="{46C1F639-1F2F-4A09-92E6-AA11EB28A15F}" dt="2021-04-11T07:48:31.018" v="7483" actId="403"/>
          <ac:spMkLst>
            <pc:docMk/>
            <pc:sldMk cId="4092487683" sldId="320"/>
            <ac:spMk id="2" creationId="{6D54A255-EC54-4F64-854D-5ACFED748B8E}"/>
          </ac:spMkLst>
        </pc:spChg>
        <pc:spChg chg="mod">
          <ac:chgData name="APPAJI CHINTIMI" userId="d161e7bcb41ff0ef" providerId="LiveId" clId="{46C1F639-1F2F-4A09-92E6-AA11EB28A15F}" dt="2021-04-11T12:14:28.111" v="7686" actId="20577"/>
          <ac:spMkLst>
            <pc:docMk/>
            <pc:sldMk cId="4092487683" sldId="320"/>
            <ac:spMk id="3" creationId="{832EE928-0C3F-43ED-9EFC-589ED49838A8}"/>
          </ac:spMkLst>
        </pc:spChg>
      </pc:sldChg>
      <pc:sldChg chg="addSp delSp modSp new mod modTransition">
        <pc:chgData name="APPAJI CHINTIMI" userId="d161e7bcb41ff0ef" providerId="LiveId" clId="{46C1F639-1F2F-4A09-92E6-AA11EB28A15F}" dt="2021-04-11T12:18:05.989" v="7701" actId="20577"/>
        <pc:sldMkLst>
          <pc:docMk/>
          <pc:sldMk cId="2835459646" sldId="321"/>
        </pc:sldMkLst>
        <pc:spChg chg="del">
          <ac:chgData name="APPAJI CHINTIMI" userId="d161e7bcb41ff0ef" providerId="LiveId" clId="{46C1F639-1F2F-4A09-92E6-AA11EB28A15F}" dt="2021-04-11T07:28:34.282" v="6999" actId="478"/>
          <ac:spMkLst>
            <pc:docMk/>
            <pc:sldMk cId="2835459646" sldId="321"/>
            <ac:spMk id="2" creationId="{EDCDD642-B536-4344-8EB6-717F67CDE09E}"/>
          </ac:spMkLst>
        </pc:spChg>
        <pc:spChg chg="mod">
          <ac:chgData name="APPAJI CHINTIMI" userId="d161e7bcb41ff0ef" providerId="LiveId" clId="{46C1F639-1F2F-4A09-92E6-AA11EB28A15F}" dt="2021-04-11T12:18:05.989" v="7701" actId="20577"/>
          <ac:spMkLst>
            <pc:docMk/>
            <pc:sldMk cId="2835459646" sldId="321"/>
            <ac:spMk id="3" creationId="{69DA5385-A196-4B4D-AB6D-9779446C1468}"/>
          </ac:spMkLst>
        </pc:spChg>
        <pc:spChg chg="add del">
          <ac:chgData name="APPAJI CHINTIMI" userId="d161e7bcb41ff0ef" providerId="LiveId" clId="{46C1F639-1F2F-4A09-92E6-AA11EB28A15F}" dt="2021-04-11T07:28:39.803" v="7001" actId="22"/>
          <ac:spMkLst>
            <pc:docMk/>
            <pc:sldMk cId="2835459646" sldId="321"/>
            <ac:spMk id="5" creationId="{621433D4-95EA-4604-AD6B-26FD2E147A6D}"/>
          </ac:spMkLst>
        </pc:spChg>
        <pc:spChg chg="add mod">
          <ac:chgData name="APPAJI CHINTIMI" userId="d161e7bcb41ff0ef" providerId="LiveId" clId="{46C1F639-1F2F-4A09-92E6-AA11EB28A15F}" dt="2021-04-11T07:48:18.184" v="7480" actId="403"/>
          <ac:spMkLst>
            <pc:docMk/>
            <pc:sldMk cId="2835459646" sldId="321"/>
            <ac:spMk id="6" creationId="{FC67FEB7-06F7-4694-BC19-AE87E0A8E4EF}"/>
          </ac:spMkLst>
        </pc:spChg>
      </pc:sldChg>
      <pc:sldChg chg="addSp delSp modSp new mod ord">
        <pc:chgData name="APPAJI CHINTIMI" userId="d161e7bcb41ff0ef" providerId="LiveId" clId="{46C1F639-1F2F-4A09-92E6-AA11EB28A15F}" dt="2021-04-11T14:22:03.485" v="7924"/>
        <pc:sldMkLst>
          <pc:docMk/>
          <pc:sldMk cId="1201458137" sldId="322"/>
        </pc:sldMkLst>
        <pc:spChg chg="mod">
          <ac:chgData name="APPAJI CHINTIMI" userId="d161e7bcb41ff0ef" providerId="LiveId" clId="{46C1F639-1F2F-4A09-92E6-AA11EB28A15F}" dt="2021-04-11T14:21:55.730" v="7922" actId="1076"/>
          <ac:spMkLst>
            <pc:docMk/>
            <pc:sldMk cId="1201458137" sldId="322"/>
            <ac:spMk id="2" creationId="{ABA31557-39EE-46FF-8EAE-3498B41733E0}"/>
          </ac:spMkLst>
        </pc:spChg>
        <pc:spChg chg="del">
          <ac:chgData name="APPAJI CHINTIMI" userId="d161e7bcb41ff0ef" providerId="LiveId" clId="{46C1F639-1F2F-4A09-92E6-AA11EB28A15F}" dt="2021-04-11T13:28:10.733" v="7731" actId="478"/>
          <ac:spMkLst>
            <pc:docMk/>
            <pc:sldMk cId="1201458137" sldId="322"/>
            <ac:spMk id="3" creationId="{AD638757-42F5-4BD4-B9FD-CE2CB52F0C03}"/>
          </ac:spMkLst>
        </pc:spChg>
        <pc:picChg chg="add mod">
          <ac:chgData name="APPAJI CHINTIMI" userId="d161e7bcb41ff0ef" providerId="LiveId" clId="{46C1F639-1F2F-4A09-92E6-AA11EB28A15F}" dt="2021-04-11T14:20:36.646" v="7860" actId="688"/>
          <ac:picMkLst>
            <pc:docMk/>
            <pc:sldMk cId="1201458137" sldId="322"/>
            <ac:picMk id="5" creationId="{C44F73E7-F47D-4B77-858D-A3BB74C68B72}"/>
          </ac:picMkLst>
        </pc:picChg>
        <pc:picChg chg="add mod">
          <ac:chgData name="APPAJI CHINTIMI" userId="d161e7bcb41ff0ef" providerId="LiveId" clId="{46C1F639-1F2F-4A09-92E6-AA11EB28A15F}" dt="2021-04-11T14:21:46.014" v="7921" actId="962"/>
          <ac:picMkLst>
            <pc:docMk/>
            <pc:sldMk cId="1201458137" sldId="322"/>
            <ac:picMk id="7" creationId="{CAAC7020-88B9-40C7-8EB4-17EF33746D1E}"/>
          </ac:picMkLst>
        </pc:picChg>
      </pc:sldChg>
      <pc:sldChg chg="new del">
        <pc:chgData name="APPAJI CHINTIMI" userId="d161e7bcb41ff0ef" providerId="LiveId" clId="{46C1F639-1F2F-4A09-92E6-AA11EB28A15F}" dt="2021-04-11T13:28:04.514" v="7729" actId="47"/>
        <pc:sldMkLst>
          <pc:docMk/>
          <pc:sldMk cId="3199157136" sldId="322"/>
        </pc:sldMkLst>
      </pc:sldChg>
      <pc:sldChg chg="modSp new mod">
        <pc:chgData name="APPAJI CHINTIMI" userId="d161e7bcb41ff0ef" providerId="LiveId" clId="{46C1F639-1F2F-4A09-92E6-AA11EB28A15F}" dt="2021-04-11T11:14:43.573" v="8726" actId="20577"/>
        <pc:sldMkLst>
          <pc:docMk/>
          <pc:sldMk cId="3954437168" sldId="323"/>
        </pc:sldMkLst>
        <pc:spChg chg="mod">
          <ac:chgData name="APPAJI CHINTIMI" userId="d161e7bcb41ff0ef" providerId="LiveId" clId="{46C1F639-1F2F-4A09-92E6-AA11EB28A15F}" dt="2021-04-11T11:13:31.857" v="8677" actId="255"/>
          <ac:spMkLst>
            <pc:docMk/>
            <pc:sldMk cId="3954437168" sldId="323"/>
            <ac:spMk id="2" creationId="{B9EC4FD6-F358-4D4F-9E53-FE422661E341}"/>
          </ac:spMkLst>
        </pc:spChg>
        <pc:spChg chg="mod">
          <ac:chgData name="APPAJI CHINTIMI" userId="d161e7bcb41ff0ef" providerId="LiveId" clId="{46C1F639-1F2F-4A09-92E6-AA11EB28A15F}" dt="2021-04-11T11:14:43.573" v="8726" actId="20577"/>
          <ac:spMkLst>
            <pc:docMk/>
            <pc:sldMk cId="3954437168" sldId="323"/>
            <ac:spMk id="3" creationId="{C218ED1C-42E0-49CD-B35F-FBD005D5C7E2}"/>
          </ac:spMkLst>
        </pc:spChg>
      </pc:sldChg>
      <pc:sldMasterChg chg="delSldLayout">
        <pc:chgData name="APPAJI CHINTIMI" userId="d161e7bcb41ff0ef" providerId="LiveId" clId="{46C1F639-1F2F-4A09-92E6-AA11EB28A15F}" dt="2021-04-11T13:28:04.514" v="7729" actId="47"/>
        <pc:sldMasterMkLst>
          <pc:docMk/>
          <pc:sldMasterMk cId="0" sldId="2147483681"/>
        </pc:sldMasterMkLst>
        <pc:sldLayoutChg chg="del">
          <pc:chgData name="APPAJI CHINTIMI" userId="d161e7bcb41ff0ef" providerId="LiveId" clId="{46C1F639-1F2F-4A09-92E6-AA11EB28A15F}" dt="2021-04-08T10:54:50.698" v="5986" actId="2696"/>
          <pc:sldLayoutMkLst>
            <pc:docMk/>
            <pc:sldMasterMk cId="0" sldId="2147483681"/>
            <pc:sldLayoutMk cId="0" sldId="2147483651"/>
          </pc:sldLayoutMkLst>
        </pc:sldLayoutChg>
        <pc:sldLayoutChg chg="del">
          <pc:chgData name="APPAJI CHINTIMI" userId="d161e7bcb41ff0ef" providerId="LiveId" clId="{46C1F639-1F2F-4A09-92E6-AA11EB28A15F}" dt="2021-04-08T10:55:24.864" v="5996" actId="2696"/>
          <pc:sldLayoutMkLst>
            <pc:docMk/>
            <pc:sldMasterMk cId="0" sldId="2147483681"/>
            <pc:sldLayoutMk cId="0" sldId="2147483652"/>
          </pc:sldLayoutMkLst>
        </pc:sldLayoutChg>
        <pc:sldLayoutChg chg="del">
          <pc:chgData name="APPAJI CHINTIMI" userId="d161e7bcb41ff0ef" providerId="LiveId" clId="{46C1F639-1F2F-4A09-92E6-AA11EB28A15F}" dt="2021-04-08T10:57:07.832" v="6021" actId="2696"/>
          <pc:sldLayoutMkLst>
            <pc:docMk/>
            <pc:sldMasterMk cId="0" sldId="2147483681"/>
            <pc:sldLayoutMk cId="0" sldId="2147483653"/>
          </pc:sldLayoutMkLst>
        </pc:sldLayoutChg>
        <pc:sldLayoutChg chg="del">
          <pc:chgData name="APPAJI CHINTIMI" userId="d161e7bcb41ff0ef" providerId="LiveId" clId="{46C1F639-1F2F-4A09-92E6-AA11EB28A15F}" dt="2021-04-08T10:55:06.475" v="5990" actId="2696"/>
          <pc:sldLayoutMkLst>
            <pc:docMk/>
            <pc:sldMasterMk cId="0" sldId="2147483681"/>
            <pc:sldLayoutMk cId="0" sldId="2147483654"/>
          </pc:sldLayoutMkLst>
        </pc:sldLayoutChg>
        <pc:sldLayoutChg chg="del">
          <pc:chgData name="APPAJI CHINTIMI" userId="d161e7bcb41ff0ef" providerId="LiveId" clId="{46C1F639-1F2F-4A09-92E6-AA11EB28A15F}" dt="2021-04-08T10:56:22.162" v="6020" actId="2696"/>
          <pc:sldLayoutMkLst>
            <pc:docMk/>
            <pc:sldMasterMk cId="0" sldId="2147483681"/>
            <pc:sldLayoutMk cId="0" sldId="2147483655"/>
          </pc:sldLayoutMkLst>
        </pc:sldLayoutChg>
        <pc:sldLayoutChg chg="del">
          <pc:chgData name="APPAJI CHINTIMI" userId="d161e7bcb41ff0ef" providerId="LiveId" clId="{46C1F639-1F2F-4A09-92E6-AA11EB28A15F}" dt="2021-04-11T07:03:06.774" v="6165" actId="2696"/>
          <pc:sldLayoutMkLst>
            <pc:docMk/>
            <pc:sldMasterMk cId="0" sldId="2147483681"/>
            <pc:sldLayoutMk cId="0" sldId="2147483657"/>
          </pc:sldLayoutMkLst>
        </pc:sldLayoutChg>
        <pc:sldLayoutChg chg="del">
          <pc:chgData name="APPAJI CHINTIMI" userId="d161e7bcb41ff0ef" providerId="LiveId" clId="{46C1F639-1F2F-4A09-92E6-AA11EB28A15F}" dt="2021-04-08T10:54:35.718" v="5980" actId="2696"/>
          <pc:sldLayoutMkLst>
            <pc:docMk/>
            <pc:sldMasterMk cId="0" sldId="2147483681"/>
            <pc:sldLayoutMk cId="0" sldId="2147483659"/>
          </pc:sldLayoutMkLst>
        </pc:sldLayoutChg>
        <pc:sldLayoutChg chg="del">
          <pc:chgData name="APPAJI CHINTIMI" userId="d161e7bcb41ff0ef" providerId="LiveId" clId="{46C1F639-1F2F-4A09-92E6-AA11EB28A15F}" dt="2021-04-08T10:57:11.002" v="6022" actId="2696"/>
          <pc:sldLayoutMkLst>
            <pc:docMk/>
            <pc:sldMasterMk cId="0" sldId="2147483681"/>
            <pc:sldLayoutMk cId="0" sldId="2147483660"/>
          </pc:sldLayoutMkLst>
        </pc:sldLayoutChg>
        <pc:sldLayoutChg chg="del">
          <pc:chgData name="APPAJI CHINTIMI" userId="d161e7bcb41ff0ef" providerId="LiveId" clId="{46C1F639-1F2F-4A09-92E6-AA11EB28A15F}" dt="2021-04-11T07:03:13.266" v="6168" actId="2696"/>
          <pc:sldLayoutMkLst>
            <pc:docMk/>
            <pc:sldMasterMk cId="0" sldId="2147483681"/>
            <pc:sldLayoutMk cId="0" sldId="2147483661"/>
          </pc:sldLayoutMkLst>
        </pc:sldLayoutChg>
        <pc:sldLayoutChg chg="del">
          <pc:chgData name="APPAJI CHINTIMI" userId="d161e7bcb41ff0ef" providerId="LiveId" clId="{46C1F639-1F2F-4A09-92E6-AA11EB28A15F}" dt="2021-04-08T10:55:35.180" v="6000" actId="2696"/>
          <pc:sldLayoutMkLst>
            <pc:docMk/>
            <pc:sldMasterMk cId="0" sldId="2147483681"/>
            <pc:sldLayoutMk cId="0" sldId="2147483663"/>
          </pc:sldLayoutMkLst>
        </pc:sldLayoutChg>
        <pc:sldLayoutChg chg="del">
          <pc:chgData name="APPAJI CHINTIMI" userId="d161e7bcb41ff0ef" providerId="LiveId" clId="{46C1F639-1F2F-4A09-92E6-AA11EB28A15F}" dt="2021-04-11T07:03:11.178" v="6167" actId="2696"/>
          <pc:sldLayoutMkLst>
            <pc:docMk/>
            <pc:sldMasterMk cId="0" sldId="2147483681"/>
            <pc:sldLayoutMk cId="0" sldId="2147483664"/>
          </pc:sldLayoutMkLst>
        </pc:sldLayoutChg>
        <pc:sldLayoutChg chg="del">
          <pc:chgData name="APPAJI CHINTIMI" userId="d161e7bcb41ff0ef" providerId="LiveId" clId="{46C1F639-1F2F-4A09-92E6-AA11EB28A15F}" dt="2021-04-08T10:55:01.688" v="5989" actId="2696"/>
          <pc:sldLayoutMkLst>
            <pc:docMk/>
            <pc:sldMasterMk cId="0" sldId="2147483681"/>
            <pc:sldLayoutMk cId="0" sldId="2147483665"/>
          </pc:sldLayoutMkLst>
        </pc:sldLayoutChg>
        <pc:sldLayoutChg chg="del">
          <pc:chgData name="APPAJI CHINTIMI" userId="d161e7bcb41ff0ef" providerId="LiveId" clId="{46C1F639-1F2F-4A09-92E6-AA11EB28A15F}" dt="2021-04-08T10:55:09.737" v="5991" actId="2696"/>
          <pc:sldLayoutMkLst>
            <pc:docMk/>
            <pc:sldMasterMk cId="0" sldId="2147483681"/>
            <pc:sldLayoutMk cId="0" sldId="2147483666"/>
          </pc:sldLayoutMkLst>
        </pc:sldLayoutChg>
        <pc:sldLayoutChg chg="del">
          <pc:chgData name="APPAJI CHINTIMI" userId="d161e7bcb41ff0ef" providerId="LiveId" clId="{46C1F639-1F2F-4A09-92E6-AA11EB28A15F}" dt="2021-04-08T10:54:53.496" v="5987" actId="2696"/>
          <pc:sldLayoutMkLst>
            <pc:docMk/>
            <pc:sldMasterMk cId="0" sldId="2147483681"/>
            <pc:sldLayoutMk cId="0" sldId="2147483667"/>
          </pc:sldLayoutMkLst>
        </pc:sldLayoutChg>
        <pc:sldLayoutChg chg="del">
          <pc:chgData name="APPAJI CHINTIMI" userId="d161e7bcb41ff0ef" providerId="LiveId" clId="{46C1F639-1F2F-4A09-92E6-AA11EB28A15F}" dt="2021-04-08T10:55:14.728" v="5993" actId="2696"/>
          <pc:sldLayoutMkLst>
            <pc:docMk/>
            <pc:sldMasterMk cId="0" sldId="2147483681"/>
            <pc:sldLayoutMk cId="0" sldId="2147483668"/>
          </pc:sldLayoutMkLst>
        </pc:sldLayoutChg>
        <pc:sldLayoutChg chg="del">
          <pc:chgData name="APPAJI CHINTIMI" userId="d161e7bcb41ff0ef" providerId="LiveId" clId="{46C1F639-1F2F-4A09-92E6-AA11EB28A15F}" dt="2021-04-08T10:55:16.794" v="5994" actId="2696"/>
          <pc:sldLayoutMkLst>
            <pc:docMk/>
            <pc:sldMasterMk cId="0" sldId="2147483681"/>
            <pc:sldLayoutMk cId="0" sldId="2147483669"/>
          </pc:sldLayoutMkLst>
        </pc:sldLayoutChg>
        <pc:sldLayoutChg chg="del">
          <pc:chgData name="APPAJI CHINTIMI" userId="d161e7bcb41ff0ef" providerId="LiveId" clId="{46C1F639-1F2F-4A09-92E6-AA11EB28A15F}" dt="2021-04-08T10:55:30.126" v="5998" actId="2696"/>
          <pc:sldLayoutMkLst>
            <pc:docMk/>
            <pc:sldMasterMk cId="0" sldId="2147483681"/>
            <pc:sldLayoutMk cId="0" sldId="2147483670"/>
          </pc:sldLayoutMkLst>
        </pc:sldLayoutChg>
        <pc:sldLayoutChg chg="del">
          <pc:chgData name="APPAJI CHINTIMI" userId="d161e7bcb41ff0ef" providerId="LiveId" clId="{46C1F639-1F2F-4A09-92E6-AA11EB28A15F}" dt="2021-04-08T10:55:33.062" v="5999" actId="2696"/>
          <pc:sldLayoutMkLst>
            <pc:docMk/>
            <pc:sldMasterMk cId="0" sldId="2147483681"/>
            <pc:sldLayoutMk cId="0" sldId="2147483671"/>
          </pc:sldLayoutMkLst>
        </pc:sldLayoutChg>
        <pc:sldLayoutChg chg="del">
          <pc:chgData name="APPAJI CHINTIMI" userId="d161e7bcb41ff0ef" providerId="LiveId" clId="{46C1F639-1F2F-4A09-92E6-AA11EB28A15F}" dt="2021-04-08T10:55:27.393" v="5997" actId="2696"/>
          <pc:sldLayoutMkLst>
            <pc:docMk/>
            <pc:sldMasterMk cId="0" sldId="2147483681"/>
            <pc:sldLayoutMk cId="0" sldId="2147483672"/>
          </pc:sldLayoutMkLst>
        </pc:sldLayoutChg>
        <pc:sldLayoutChg chg="del">
          <pc:chgData name="APPAJI CHINTIMI" userId="d161e7bcb41ff0ef" providerId="LiveId" clId="{46C1F639-1F2F-4A09-92E6-AA11EB28A15F}" dt="2021-04-08T10:55:22.302" v="5995" actId="2696"/>
          <pc:sldLayoutMkLst>
            <pc:docMk/>
            <pc:sldMasterMk cId="0" sldId="2147483681"/>
            <pc:sldLayoutMk cId="0" sldId="2147483673"/>
          </pc:sldLayoutMkLst>
        </pc:sldLayoutChg>
        <pc:sldLayoutChg chg="del">
          <pc:chgData name="APPAJI CHINTIMI" userId="d161e7bcb41ff0ef" providerId="LiveId" clId="{46C1F639-1F2F-4A09-92E6-AA11EB28A15F}" dt="2021-04-08T10:54:55.886" v="5988" actId="2696"/>
          <pc:sldLayoutMkLst>
            <pc:docMk/>
            <pc:sldMasterMk cId="0" sldId="2147483681"/>
            <pc:sldLayoutMk cId="0" sldId="2147483674"/>
          </pc:sldLayoutMkLst>
        </pc:sldLayoutChg>
        <pc:sldLayoutChg chg="del">
          <pc:chgData name="APPAJI CHINTIMI" userId="d161e7bcb41ff0ef" providerId="LiveId" clId="{46C1F639-1F2F-4A09-92E6-AA11EB28A15F}" dt="2021-04-08T10:54:45.751" v="5984" actId="2696"/>
          <pc:sldLayoutMkLst>
            <pc:docMk/>
            <pc:sldMasterMk cId="0" sldId="2147483681"/>
            <pc:sldLayoutMk cId="0" sldId="2147483675"/>
          </pc:sldLayoutMkLst>
        </pc:sldLayoutChg>
        <pc:sldLayoutChg chg="del">
          <pc:chgData name="APPAJI CHINTIMI" userId="d161e7bcb41ff0ef" providerId="LiveId" clId="{46C1F639-1F2F-4A09-92E6-AA11EB28A15F}" dt="2021-04-11T07:07:55.252" v="6222" actId="2696"/>
          <pc:sldLayoutMkLst>
            <pc:docMk/>
            <pc:sldMasterMk cId="0" sldId="2147483681"/>
            <pc:sldLayoutMk cId="0" sldId="2147483676"/>
          </pc:sldLayoutMkLst>
        </pc:sldLayoutChg>
        <pc:sldLayoutChg chg="del">
          <pc:chgData name="APPAJI CHINTIMI" userId="d161e7bcb41ff0ef" providerId="LiveId" clId="{46C1F639-1F2F-4A09-92E6-AA11EB28A15F}" dt="2021-04-11T13:28:04.514" v="7729" actId="47"/>
          <pc:sldLayoutMkLst>
            <pc:docMk/>
            <pc:sldMasterMk cId="0" sldId="2147483681"/>
            <pc:sldLayoutMk cId="0" sldId="2147483677"/>
          </pc:sldLayoutMkLst>
        </pc:sldLayoutChg>
      </pc:sldMasterChg>
      <pc:sldMasterChg chg="del delSldLayout">
        <pc:chgData name="APPAJI CHINTIMI" userId="d161e7bcb41ff0ef" providerId="LiveId" clId="{46C1F639-1F2F-4A09-92E6-AA11EB28A15F}" dt="2021-04-08T10:56:17.267" v="6019" actId="2696"/>
        <pc:sldMasterMkLst>
          <pc:docMk/>
          <pc:sldMasterMk cId="0" sldId="2147483682"/>
        </pc:sldMasterMkLst>
        <pc:sldLayoutChg chg="del">
          <pc:chgData name="APPAJI CHINTIMI" userId="d161e7bcb41ff0ef" providerId="LiveId" clId="{46C1F639-1F2F-4A09-92E6-AA11EB28A15F}" dt="2021-04-08T10:56:17.267" v="6019" actId="2696"/>
          <pc:sldLayoutMkLst>
            <pc:docMk/>
            <pc:sldMasterMk cId="0" sldId="2147483682"/>
            <pc:sldLayoutMk cId="0" sldId="2147483680"/>
          </pc:sldLayoutMkLst>
        </pc:sldLayoutChg>
      </pc:sldMasterChg>
    </pc:docChg>
  </pc:docChgLst>
</pc:chgInfo>
</file>

<file path=ppt/media/image1.png>
</file>

<file path=ppt/media/image10.jpg>
</file>

<file path=ppt/media/image2.png>
</file>

<file path=ppt/media/image3.png>
</file>

<file path=ppt/media/image4.png>
</file>

<file path=ppt/media/image5.png>
</file>

<file path=ppt/media/image6.gif>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92971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2378101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507839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gbd3ab93940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 name="Google Shape;1149;gbd3ab93940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be783f11c9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be783f11c9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gbce17e608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7" name="Google Shape;1527;gbce17e608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295778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120963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507703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8686387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bdd6432c06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bdd6432c0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141447"/>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064125" y="902075"/>
            <a:ext cx="50157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1"/>
              </a:buClr>
              <a:buSzPts val="5200"/>
              <a:buNone/>
              <a:defRPr sz="6700">
                <a:solidFill>
                  <a:schemeClr val="dk1"/>
                </a:solidFill>
                <a:latin typeface="Luckiest Guy"/>
                <a:ea typeface="Luckiest Guy"/>
                <a:cs typeface="Luckiest Guy"/>
                <a:sym typeface="Luckiest Guy"/>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10" name="Google Shape;10;p2"/>
          <p:cNvSpPr txBox="1">
            <a:spLocks noGrp="1"/>
          </p:cNvSpPr>
          <p:nvPr>
            <p:ph type="subTitle" idx="1"/>
          </p:nvPr>
        </p:nvSpPr>
        <p:spPr>
          <a:xfrm>
            <a:off x="720000" y="2991625"/>
            <a:ext cx="77040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atin typeface="Montserrat Medium"/>
                <a:ea typeface="Montserrat Medium"/>
                <a:cs typeface="Montserrat Medium"/>
                <a:sym typeface="Montserrat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5799" y="2086975"/>
            <a:ext cx="3856200" cy="1369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7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1294563" y="1329475"/>
            <a:ext cx="26988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a:off x="1130427" y="3368600"/>
            <a:ext cx="30273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5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 name="Google Shape;15;p3"/>
          <p:cNvSpPr/>
          <p:nvPr/>
        </p:nvSpPr>
        <p:spPr>
          <a:xfrm>
            <a:off x="8518159" y="713611"/>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rot="10800000">
            <a:off x="8532950" y="1339687"/>
            <a:ext cx="137173" cy="117594"/>
          </a:xfrm>
          <a:custGeom>
            <a:avLst/>
            <a:gdLst/>
            <a:ahLst/>
            <a:cxnLst/>
            <a:rect l="l" t="t" r="r" b="b"/>
            <a:pathLst>
              <a:path w="3482" h="2985" extrusionOk="0">
                <a:moveTo>
                  <a:pt x="756" y="0"/>
                </a:moveTo>
                <a:lnTo>
                  <a:pt x="0" y="2487"/>
                </a:lnTo>
                <a:lnTo>
                  <a:pt x="3481" y="2984"/>
                </a:lnTo>
                <a:lnTo>
                  <a:pt x="7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rot="10800000">
            <a:off x="8673278" y="4142474"/>
            <a:ext cx="280571" cy="136425"/>
          </a:xfrm>
          <a:custGeom>
            <a:avLst/>
            <a:gdLst/>
            <a:ahLst/>
            <a:cxnLst/>
            <a:rect l="l" t="t" r="r" b="b"/>
            <a:pathLst>
              <a:path w="7122" h="3463" extrusionOk="0">
                <a:moveTo>
                  <a:pt x="6306" y="1"/>
                </a:moveTo>
                <a:lnTo>
                  <a:pt x="0" y="3462"/>
                </a:lnTo>
                <a:lnTo>
                  <a:pt x="7122" y="2209"/>
                </a:lnTo>
                <a:lnTo>
                  <a:pt x="6306"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rot="10800000">
            <a:off x="8360520" y="2332724"/>
            <a:ext cx="126970" cy="107391"/>
          </a:xfrm>
          <a:custGeom>
            <a:avLst/>
            <a:gdLst/>
            <a:ahLst/>
            <a:cxnLst/>
            <a:rect l="l" t="t" r="r" b="b"/>
            <a:pathLst>
              <a:path w="3223" h="2726" extrusionOk="0">
                <a:moveTo>
                  <a:pt x="3223" y="1"/>
                </a:moveTo>
                <a:lnTo>
                  <a:pt x="0" y="120"/>
                </a:lnTo>
                <a:lnTo>
                  <a:pt x="358" y="2726"/>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8946445" y="2078332"/>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8694447" y="3368611"/>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10800000">
            <a:off x="8083874" y="417263"/>
            <a:ext cx="251576" cy="142649"/>
          </a:xfrm>
          <a:custGeom>
            <a:avLst/>
            <a:gdLst/>
            <a:ahLst/>
            <a:cxnLst/>
            <a:rect l="l" t="t" r="r" b="b"/>
            <a:pathLst>
              <a:path w="6386" h="3621" extrusionOk="0">
                <a:moveTo>
                  <a:pt x="0" y="0"/>
                </a:moveTo>
                <a:lnTo>
                  <a:pt x="617" y="3621"/>
                </a:lnTo>
                <a:lnTo>
                  <a:pt x="6386" y="212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189852" y="255616"/>
            <a:ext cx="137173" cy="117594"/>
          </a:xfrm>
          <a:custGeom>
            <a:avLst/>
            <a:gdLst/>
            <a:ahLst/>
            <a:cxnLst/>
            <a:rect l="l" t="t" r="r" b="b"/>
            <a:pathLst>
              <a:path w="3482" h="2985" extrusionOk="0">
                <a:moveTo>
                  <a:pt x="756" y="0"/>
                </a:moveTo>
                <a:lnTo>
                  <a:pt x="0" y="2487"/>
                </a:lnTo>
                <a:lnTo>
                  <a:pt x="3481" y="2984"/>
                </a:lnTo>
                <a:lnTo>
                  <a:pt x="7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4369955" y="300464"/>
            <a:ext cx="137173" cy="181059"/>
          </a:xfrm>
          <a:custGeom>
            <a:avLst/>
            <a:gdLst/>
            <a:ahLst/>
            <a:cxnLst/>
            <a:rect l="l" t="t" r="r" b="b"/>
            <a:pathLst>
              <a:path w="3482" h="4596" extrusionOk="0">
                <a:moveTo>
                  <a:pt x="3482" y="0"/>
                </a:moveTo>
                <a:lnTo>
                  <a:pt x="1" y="2845"/>
                </a:lnTo>
                <a:lnTo>
                  <a:pt x="2627" y="4596"/>
                </a:lnTo>
                <a:lnTo>
                  <a:pt x="3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2247812" y="231342"/>
            <a:ext cx="210842" cy="141861"/>
          </a:xfrm>
          <a:custGeom>
            <a:avLst/>
            <a:gdLst/>
            <a:ahLst/>
            <a:cxnLst/>
            <a:rect l="l" t="t" r="r" b="b"/>
            <a:pathLst>
              <a:path w="5352" h="3601" extrusionOk="0">
                <a:moveTo>
                  <a:pt x="1" y="0"/>
                </a:moveTo>
                <a:lnTo>
                  <a:pt x="3860" y="3601"/>
                </a:lnTo>
                <a:lnTo>
                  <a:pt x="5352" y="111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422534" y="285613"/>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10800000">
            <a:off x="7621937" y="63688"/>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5861309" y="174038"/>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857661" y="4706629"/>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2293352" y="4859300"/>
            <a:ext cx="191263" cy="162268"/>
          </a:xfrm>
          <a:custGeom>
            <a:avLst/>
            <a:gdLst/>
            <a:ahLst/>
            <a:cxnLst/>
            <a:rect l="l" t="t" r="r" b="b"/>
            <a:pathLst>
              <a:path w="4855" h="4119" extrusionOk="0">
                <a:moveTo>
                  <a:pt x="2984" y="0"/>
                </a:moveTo>
                <a:lnTo>
                  <a:pt x="0" y="4118"/>
                </a:lnTo>
                <a:lnTo>
                  <a:pt x="4854" y="3979"/>
                </a:lnTo>
                <a:lnTo>
                  <a:pt x="29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8744985" y="5246812"/>
            <a:ext cx="137173" cy="181059"/>
          </a:xfrm>
          <a:custGeom>
            <a:avLst/>
            <a:gdLst/>
            <a:ahLst/>
            <a:cxnLst/>
            <a:rect l="l" t="t" r="r" b="b"/>
            <a:pathLst>
              <a:path w="3482" h="4596" extrusionOk="0">
                <a:moveTo>
                  <a:pt x="3482" y="0"/>
                </a:moveTo>
                <a:lnTo>
                  <a:pt x="1" y="2845"/>
                </a:lnTo>
                <a:lnTo>
                  <a:pt x="2627" y="4596"/>
                </a:lnTo>
                <a:lnTo>
                  <a:pt x="3482"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10800000">
            <a:off x="7506713" y="4818219"/>
            <a:ext cx="180272" cy="145801"/>
          </a:xfrm>
          <a:custGeom>
            <a:avLst/>
            <a:gdLst/>
            <a:ahLst/>
            <a:cxnLst/>
            <a:rect l="l" t="t" r="r" b="b"/>
            <a:pathLst>
              <a:path w="4576" h="3701" extrusionOk="0">
                <a:moveTo>
                  <a:pt x="199" y="0"/>
                </a:moveTo>
                <a:lnTo>
                  <a:pt x="0" y="1512"/>
                </a:lnTo>
                <a:lnTo>
                  <a:pt x="4575" y="3700"/>
                </a:lnTo>
                <a:lnTo>
                  <a:pt x="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10800000">
            <a:off x="410853" y="4581178"/>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rot="10800000">
            <a:off x="5449240" y="4729374"/>
            <a:ext cx="280571" cy="136425"/>
          </a:xfrm>
          <a:custGeom>
            <a:avLst/>
            <a:gdLst/>
            <a:ahLst/>
            <a:cxnLst/>
            <a:rect l="l" t="t" r="r" b="b"/>
            <a:pathLst>
              <a:path w="7122" h="3463" extrusionOk="0">
                <a:moveTo>
                  <a:pt x="6306" y="1"/>
                </a:moveTo>
                <a:lnTo>
                  <a:pt x="0" y="3462"/>
                </a:lnTo>
                <a:lnTo>
                  <a:pt x="7122" y="2209"/>
                </a:lnTo>
                <a:lnTo>
                  <a:pt x="6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254037" y="4915759"/>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8694437" y="4866447"/>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170178" y="3569421"/>
            <a:ext cx="23546" cy="23546"/>
          </a:xfrm>
          <a:custGeom>
            <a:avLst/>
            <a:gdLst/>
            <a:ahLst/>
            <a:cxnLst/>
            <a:rect l="l" t="t" r="r" b="b"/>
            <a:pathLst>
              <a:path w="399" h="399" extrusionOk="0">
                <a:moveTo>
                  <a:pt x="200" y="0"/>
                </a:moveTo>
                <a:cubicBezTo>
                  <a:pt x="80" y="0"/>
                  <a:pt x="1" y="100"/>
                  <a:pt x="1" y="199"/>
                </a:cubicBezTo>
                <a:cubicBezTo>
                  <a:pt x="1" y="319"/>
                  <a:pt x="80" y="398"/>
                  <a:pt x="200" y="398"/>
                </a:cubicBezTo>
                <a:cubicBezTo>
                  <a:pt x="319" y="398"/>
                  <a:pt x="399" y="319"/>
                  <a:pt x="399" y="199"/>
                </a:cubicBezTo>
                <a:cubicBezTo>
                  <a:pt x="399" y="100"/>
                  <a:pt x="319"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rot="10800000">
            <a:off x="214363" y="2009682"/>
            <a:ext cx="180272" cy="145801"/>
          </a:xfrm>
          <a:custGeom>
            <a:avLst/>
            <a:gdLst/>
            <a:ahLst/>
            <a:cxnLst/>
            <a:rect l="l" t="t" r="r" b="b"/>
            <a:pathLst>
              <a:path w="4576" h="3701" extrusionOk="0">
                <a:moveTo>
                  <a:pt x="199" y="0"/>
                </a:moveTo>
                <a:lnTo>
                  <a:pt x="0" y="1512"/>
                </a:lnTo>
                <a:lnTo>
                  <a:pt x="4575" y="3700"/>
                </a:lnTo>
                <a:lnTo>
                  <a:pt x="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10800000">
            <a:off x="474353" y="3881178"/>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193723" y="4729367"/>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99734" y="1613999"/>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394635" y="1020434"/>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2"/>
        <p:cNvGrpSpPr/>
        <p:nvPr/>
      </p:nvGrpSpPr>
      <p:grpSpPr>
        <a:xfrm>
          <a:off x="0" y="0"/>
          <a:ext cx="0" cy="0"/>
          <a:chOff x="0" y="0"/>
          <a:chExt cx="0" cy="0"/>
        </a:xfrm>
      </p:grpSpPr>
      <p:sp>
        <p:nvSpPr>
          <p:cNvPr id="43" name="Google Shape;4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4" name="Google Shape;44;p4"/>
          <p:cNvSpPr txBox="1">
            <a:spLocks noGrp="1"/>
          </p:cNvSpPr>
          <p:nvPr>
            <p:ph type="body" idx="1"/>
          </p:nvPr>
        </p:nvSpPr>
        <p:spPr>
          <a:xfrm>
            <a:off x="720000" y="1074125"/>
            <a:ext cx="7704000" cy="34950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SzPts val="1200"/>
              <a:buFont typeface="Livvic"/>
              <a:buAutoNum type="arabicPeriod"/>
              <a:defRPr sz="1100"/>
            </a:lvl1pPr>
            <a:lvl2pPr marL="914400" lvl="1" indent="-304800" rtl="0">
              <a:lnSpc>
                <a:spcPct val="115000"/>
              </a:lnSpc>
              <a:spcBef>
                <a:spcPts val="1600"/>
              </a:spcBef>
              <a:spcAft>
                <a:spcPts val="0"/>
              </a:spcAft>
              <a:buSzPts val="1200"/>
              <a:buFont typeface="Roboto Condensed Light"/>
              <a:buAutoNum type="alphaLcPeriod"/>
              <a:defRPr/>
            </a:lvl2pPr>
            <a:lvl3pPr marL="1371600" lvl="2" indent="-304800" rtl="0">
              <a:lnSpc>
                <a:spcPct val="115000"/>
              </a:lnSpc>
              <a:spcBef>
                <a:spcPts val="1600"/>
              </a:spcBef>
              <a:spcAft>
                <a:spcPts val="0"/>
              </a:spcAft>
              <a:buSzPts val="1200"/>
              <a:buFont typeface="Roboto Condensed Light"/>
              <a:buAutoNum type="romanLcPeriod"/>
              <a:defRPr/>
            </a:lvl3pPr>
            <a:lvl4pPr marL="1828800" lvl="3" indent="-304800" rtl="0">
              <a:lnSpc>
                <a:spcPct val="115000"/>
              </a:lnSpc>
              <a:spcBef>
                <a:spcPts val="1600"/>
              </a:spcBef>
              <a:spcAft>
                <a:spcPts val="0"/>
              </a:spcAft>
              <a:buSzPts val="1200"/>
              <a:buFont typeface="Roboto Condensed Light"/>
              <a:buAutoNum type="arabicPeriod"/>
              <a:defRPr/>
            </a:lvl4pPr>
            <a:lvl5pPr marL="2286000" lvl="4" indent="-304800" rtl="0">
              <a:lnSpc>
                <a:spcPct val="115000"/>
              </a:lnSpc>
              <a:spcBef>
                <a:spcPts val="1600"/>
              </a:spcBef>
              <a:spcAft>
                <a:spcPts val="0"/>
              </a:spcAft>
              <a:buSzPts val="1200"/>
              <a:buFont typeface="Roboto Condensed Light"/>
              <a:buAutoNum type="alphaLcPeriod"/>
              <a:defRPr/>
            </a:lvl5pPr>
            <a:lvl6pPr marL="2743200" lvl="5" indent="-304800" rtl="0">
              <a:lnSpc>
                <a:spcPct val="115000"/>
              </a:lnSpc>
              <a:spcBef>
                <a:spcPts val="1600"/>
              </a:spcBef>
              <a:spcAft>
                <a:spcPts val="0"/>
              </a:spcAft>
              <a:buSzPts val="1200"/>
              <a:buFont typeface="Roboto Condensed Light"/>
              <a:buAutoNum type="romanLcPeriod"/>
              <a:defRPr/>
            </a:lvl6pPr>
            <a:lvl7pPr marL="3200400" lvl="6" indent="-304800" rtl="0">
              <a:lnSpc>
                <a:spcPct val="115000"/>
              </a:lnSpc>
              <a:spcBef>
                <a:spcPts val="1600"/>
              </a:spcBef>
              <a:spcAft>
                <a:spcPts val="0"/>
              </a:spcAft>
              <a:buSzPts val="1200"/>
              <a:buFont typeface="Roboto Condensed Light"/>
              <a:buAutoNum type="arabicPeriod"/>
              <a:defRPr/>
            </a:lvl7pPr>
            <a:lvl8pPr marL="3657600" lvl="7" indent="-304800" rtl="0">
              <a:lnSpc>
                <a:spcPct val="115000"/>
              </a:lnSpc>
              <a:spcBef>
                <a:spcPts val="1600"/>
              </a:spcBef>
              <a:spcAft>
                <a:spcPts val="0"/>
              </a:spcAft>
              <a:buSzPts val="1200"/>
              <a:buFont typeface="Roboto Condensed Light"/>
              <a:buAutoNum type="alphaLcPeriod"/>
              <a:defRPr/>
            </a:lvl8pPr>
            <a:lvl9pPr marL="4114800" lvl="8" indent="-304800" rtl="0">
              <a:lnSpc>
                <a:spcPct val="115000"/>
              </a:lnSpc>
              <a:spcBef>
                <a:spcPts val="1600"/>
              </a:spcBef>
              <a:spcAft>
                <a:spcPts val="1600"/>
              </a:spcAft>
              <a:buSzPts val="1200"/>
              <a:buFont typeface="Roboto Condensed Light"/>
              <a:buAutoNum type="romanLcPeriod"/>
              <a:defRPr/>
            </a:lvl9pPr>
          </a:lstStyle>
          <a:p>
            <a:endParaRPr/>
          </a:p>
        </p:txBody>
      </p:sp>
      <p:sp>
        <p:nvSpPr>
          <p:cNvPr id="45" name="Google Shape;45;p4"/>
          <p:cNvSpPr/>
          <p:nvPr/>
        </p:nvSpPr>
        <p:spPr>
          <a:xfrm rot="10800000">
            <a:off x="8533178" y="3220172"/>
            <a:ext cx="23546" cy="23546"/>
          </a:xfrm>
          <a:custGeom>
            <a:avLst/>
            <a:gdLst/>
            <a:ahLst/>
            <a:cxnLst/>
            <a:rect l="l" t="t" r="r" b="b"/>
            <a:pathLst>
              <a:path w="399" h="399" extrusionOk="0">
                <a:moveTo>
                  <a:pt x="200" y="0"/>
                </a:moveTo>
                <a:cubicBezTo>
                  <a:pt x="100" y="0"/>
                  <a:pt x="1" y="80"/>
                  <a:pt x="1" y="199"/>
                </a:cubicBezTo>
                <a:cubicBezTo>
                  <a:pt x="1" y="299"/>
                  <a:pt x="100" y="398"/>
                  <a:pt x="200" y="398"/>
                </a:cubicBezTo>
                <a:cubicBezTo>
                  <a:pt x="319" y="398"/>
                  <a:pt x="399" y="299"/>
                  <a:pt x="399" y="199"/>
                </a:cubicBezTo>
                <a:cubicBezTo>
                  <a:pt x="399" y="80"/>
                  <a:pt x="319" y="0"/>
                  <a:pt x="200"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 name="Google Shape;46;p4"/>
          <p:cNvSpPr/>
          <p:nvPr/>
        </p:nvSpPr>
        <p:spPr>
          <a:xfrm rot="10800000">
            <a:off x="8412226" y="4779490"/>
            <a:ext cx="23546" cy="23546"/>
          </a:xfrm>
          <a:custGeom>
            <a:avLst/>
            <a:gdLst/>
            <a:ahLst/>
            <a:cxnLst/>
            <a:rect l="l" t="t" r="r" b="b"/>
            <a:pathLst>
              <a:path w="399" h="399" extrusionOk="0">
                <a:moveTo>
                  <a:pt x="200" y="1"/>
                </a:moveTo>
                <a:cubicBezTo>
                  <a:pt x="80" y="1"/>
                  <a:pt x="1" y="80"/>
                  <a:pt x="1" y="200"/>
                </a:cubicBezTo>
                <a:cubicBezTo>
                  <a:pt x="1" y="299"/>
                  <a:pt x="80" y="398"/>
                  <a:pt x="200" y="398"/>
                </a:cubicBezTo>
                <a:cubicBezTo>
                  <a:pt x="299" y="398"/>
                  <a:pt x="399" y="299"/>
                  <a:pt x="399" y="200"/>
                </a:cubicBezTo>
                <a:cubicBezTo>
                  <a:pt x="399" y="80"/>
                  <a:pt x="299"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10800000">
            <a:off x="8314249" y="839024"/>
            <a:ext cx="29685" cy="29742"/>
          </a:xfrm>
          <a:custGeom>
            <a:avLst/>
            <a:gdLst/>
            <a:ahLst/>
            <a:cxnLst/>
            <a:rect l="l" t="t" r="r" b="b"/>
            <a:pathLst>
              <a:path w="398" h="399" extrusionOk="0">
                <a:moveTo>
                  <a:pt x="199" y="1"/>
                </a:moveTo>
                <a:cubicBezTo>
                  <a:pt x="80" y="1"/>
                  <a:pt x="0" y="80"/>
                  <a:pt x="0" y="200"/>
                </a:cubicBezTo>
                <a:cubicBezTo>
                  <a:pt x="0" y="299"/>
                  <a:pt x="80" y="399"/>
                  <a:pt x="199" y="399"/>
                </a:cubicBezTo>
                <a:cubicBezTo>
                  <a:pt x="298" y="399"/>
                  <a:pt x="398" y="299"/>
                  <a:pt x="398" y="200"/>
                </a:cubicBezTo>
                <a:cubicBezTo>
                  <a:pt x="398" y="80"/>
                  <a:pt x="298" y="1"/>
                  <a:pt x="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rot="10800000">
            <a:off x="2147489" y="4832728"/>
            <a:ext cx="23546" cy="23546"/>
          </a:xfrm>
          <a:custGeom>
            <a:avLst/>
            <a:gdLst/>
            <a:ahLst/>
            <a:cxnLst/>
            <a:rect l="l" t="t" r="r" b="b"/>
            <a:pathLst>
              <a:path w="399" h="399" extrusionOk="0">
                <a:moveTo>
                  <a:pt x="200" y="1"/>
                </a:moveTo>
                <a:cubicBezTo>
                  <a:pt x="80" y="1"/>
                  <a:pt x="1" y="80"/>
                  <a:pt x="1" y="200"/>
                </a:cubicBezTo>
                <a:cubicBezTo>
                  <a:pt x="1" y="299"/>
                  <a:pt x="80" y="398"/>
                  <a:pt x="200" y="398"/>
                </a:cubicBezTo>
                <a:cubicBezTo>
                  <a:pt x="299" y="398"/>
                  <a:pt x="399" y="299"/>
                  <a:pt x="399" y="200"/>
                </a:cubicBezTo>
                <a:cubicBezTo>
                  <a:pt x="399" y="80"/>
                  <a:pt x="299"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10800000">
            <a:off x="3688202" y="224238"/>
            <a:ext cx="23500" cy="23546"/>
          </a:xfrm>
          <a:custGeom>
            <a:avLst/>
            <a:gdLst/>
            <a:ahLst/>
            <a:cxnLst/>
            <a:rect l="l" t="t" r="r" b="b"/>
            <a:pathLst>
              <a:path w="398" h="399" extrusionOk="0">
                <a:moveTo>
                  <a:pt x="199" y="1"/>
                </a:moveTo>
                <a:cubicBezTo>
                  <a:pt x="80" y="1"/>
                  <a:pt x="0" y="80"/>
                  <a:pt x="0" y="200"/>
                </a:cubicBezTo>
                <a:cubicBezTo>
                  <a:pt x="0" y="299"/>
                  <a:pt x="80" y="399"/>
                  <a:pt x="199" y="399"/>
                </a:cubicBezTo>
                <a:cubicBezTo>
                  <a:pt x="298" y="399"/>
                  <a:pt x="398" y="299"/>
                  <a:pt x="398" y="200"/>
                </a:cubicBezTo>
                <a:cubicBezTo>
                  <a:pt x="398" y="80"/>
                  <a:pt x="298" y="1"/>
                  <a:pt x="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rot="10800000">
            <a:off x="8776085" y="1341885"/>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10800000">
            <a:off x="370158" y="1170836"/>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rot="10800000">
            <a:off x="4950824" y="4855403"/>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10800000">
            <a:off x="5246564" y="1075940"/>
            <a:ext cx="23546" cy="23546"/>
          </a:xfrm>
          <a:custGeom>
            <a:avLst/>
            <a:gdLst/>
            <a:ahLst/>
            <a:cxnLst/>
            <a:rect l="l" t="t" r="r" b="b"/>
            <a:pathLst>
              <a:path w="399" h="399" extrusionOk="0">
                <a:moveTo>
                  <a:pt x="200" y="1"/>
                </a:moveTo>
                <a:cubicBezTo>
                  <a:pt x="80" y="1"/>
                  <a:pt x="1" y="80"/>
                  <a:pt x="1" y="200"/>
                </a:cubicBezTo>
                <a:cubicBezTo>
                  <a:pt x="1" y="299"/>
                  <a:pt x="80" y="398"/>
                  <a:pt x="200" y="398"/>
                </a:cubicBezTo>
                <a:cubicBezTo>
                  <a:pt x="299" y="398"/>
                  <a:pt x="399" y="299"/>
                  <a:pt x="399" y="200"/>
                </a:cubicBezTo>
                <a:cubicBezTo>
                  <a:pt x="399" y="80"/>
                  <a:pt x="299"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rot="10800000">
            <a:off x="3737485" y="4997485"/>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rot="10800000">
            <a:off x="6994370" y="4746036"/>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10800000">
            <a:off x="7897494" y="4948152"/>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229753" y="4422449"/>
            <a:ext cx="137173" cy="181059"/>
          </a:xfrm>
          <a:custGeom>
            <a:avLst/>
            <a:gdLst/>
            <a:ahLst/>
            <a:cxnLst/>
            <a:rect l="l" t="t" r="r" b="b"/>
            <a:pathLst>
              <a:path w="3482" h="4596" extrusionOk="0">
                <a:moveTo>
                  <a:pt x="3482" y="0"/>
                </a:moveTo>
                <a:lnTo>
                  <a:pt x="1" y="2845"/>
                </a:lnTo>
                <a:lnTo>
                  <a:pt x="2627" y="4596"/>
                </a:lnTo>
                <a:lnTo>
                  <a:pt x="3482"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2597086" y="4806290"/>
            <a:ext cx="210842" cy="141861"/>
          </a:xfrm>
          <a:custGeom>
            <a:avLst/>
            <a:gdLst/>
            <a:ahLst/>
            <a:cxnLst/>
            <a:rect l="l" t="t" r="r" b="b"/>
            <a:pathLst>
              <a:path w="5352" h="3601" extrusionOk="0">
                <a:moveTo>
                  <a:pt x="1" y="0"/>
                </a:moveTo>
                <a:lnTo>
                  <a:pt x="3860" y="3601"/>
                </a:lnTo>
                <a:lnTo>
                  <a:pt x="5352" y="111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rot="10800000">
            <a:off x="1143935" y="4746648"/>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10800000">
            <a:off x="8774743" y="4112543"/>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rot="10800000">
            <a:off x="244850" y="925216"/>
            <a:ext cx="23546" cy="23546"/>
          </a:xfrm>
          <a:custGeom>
            <a:avLst/>
            <a:gdLst/>
            <a:ahLst/>
            <a:cxnLst/>
            <a:rect l="l" t="t" r="r" b="b"/>
            <a:pathLst>
              <a:path w="399" h="399" extrusionOk="0">
                <a:moveTo>
                  <a:pt x="200" y="0"/>
                </a:moveTo>
                <a:cubicBezTo>
                  <a:pt x="80" y="0"/>
                  <a:pt x="1" y="100"/>
                  <a:pt x="1" y="199"/>
                </a:cubicBezTo>
                <a:cubicBezTo>
                  <a:pt x="1" y="319"/>
                  <a:pt x="80" y="398"/>
                  <a:pt x="200" y="398"/>
                </a:cubicBezTo>
                <a:cubicBezTo>
                  <a:pt x="319" y="398"/>
                  <a:pt x="399" y="319"/>
                  <a:pt x="399" y="199"/>
                </a:cubicBezTo>
                <a:cubicBezTo>
                  <a:pt x="399" y="100"/>
                  <a:pt x="319"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473366" y="2379704"/>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643825" y="219685"/>
            <a:ext cx="280611" cy="73708"/>
          </a:xfrm>
          <a:custGeom>
            <a:avLst/>
            <a:gdLst/>
            <a:ahLst/>
            <a:cxnLst/>
            <a:rect l="l" t="t" r="r" b="b"/>
            <a:pathLst>
              <a:path w="7123" h="1871" extrusionOk="0">
                <a:moveTo>
                  <a:pt x="7122" y="0"/>
                </a:moveTo>
                <a:lnTo>
                  <a:pt x="1" y="538"/>
                </a:lnTo>
                <a:lnTo>
                  <a:pt x="7043" y="1870"/>
                </a:lnTo>
                <a:lnTo>
                  <a:pt x="71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414989" y="4783913"/>
            <a:ext cx="180272" cy="145801"/>
          </a:xfrm>
          <a:custGeom>
            <a:avLst/>
            <a:gdLst/>
            <a:ahLst/>
            <a:cxnLst/>
            <a:rect l="l" t="t" r="r" b="b"/>
            <a:pathLst>
              <a:path w="4576" h="3701" extrusionOk="0">
                <a:moveTo>
                  <a:pt x="199" y="0"/>
                </a:moveTo>
                <a:lnTo>
                  <a:pt x="0" y="1512"/>
                </a:lnTo>
                <a:lnTo>
                  <a:pt x="4575" y="3700"/>
                </a:lnTo>
                <a:lnTo>
                  <a:pt x="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117871" y="2124343"/>
            <a:ext cx="126970" cy="107391"/>
          </a:xfrm>
          <a:custGeom>
            <a:avLst/>
            <a:gdLst/>
            <a:ahLst/>
            <a:cxnLst/>
            <a:rect l="l" t="t" r="r" b="b"/>
            <a:pathLst>
              <a:path w="3223" h="2726" extrusionOk="0">
                <a:moveTo>
                  <a:pt x="3223" y="1"/>
                </a:moveTo>
                <a:lnTo>
                  <a:pt x="0" y="120"/>
                </a:lnTo>
                <a:lnTo>
                  <a:pt x="358" y="2726"/>
                </a:lnTo>
                <a:lnTo>
                  <a:pt x="3223"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305216" y="2847091"/>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rot="10800000">
            <a:off x="200833" y="257948"/>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rot="10800000">
            <a:off x="405574" y="1499278"/>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rot="10800000">
            <a:off x="242548" y="3687635"/>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rot="10800000">
            <a:off x="405569" y="4403564"/>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10800000">
            <a:off x="8725549" y="424465"/>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4201711" y="-10"/>
            <a:ext cx="210842" cy="141861"/>
          </a:xfrm>
          <a:custGeom>
            <a:avLst/>
            <a:gdLst/>
            <a:ahLst/>
            <a:cxnLst/>
            <a:rect l="l" t="t" r="r" b="b"/>
            <a:pathLst>
              <a:path w="5352" h="3601" extrusionOk="0">
                <a:moveTo>
                  <a:pt x="1" y="0"/>
                </a:moveTo>
                <a:lnTo>
                  <a:pt x="3860" y="3601"/>
                </a:lnTo>
                <a:lnTo>
                  <a:pt x="5352" y="111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1476673" y="257958"/>
            <a:ext cx="251576" cy="142649"/>
          </a:xfrm>
          <a:custGeom>
            <a:avLst/>
            <a:gdLst/>
            <a:ahLst/>
            <a:cxnLst/>
            <a:rect l="l" t="t" r="r" b="b"/>
            <a:pathLst>
              <a:path w="6386" h="3621" extrusionOk="0">
                <a:moveTo>
                  <a:pt x="0" y="0"/>
                </a:moveTo>
                <a:lnTo>
                  <a:pt x="617" y="3621"/>
                </a:lnTo>
                <a:lnTo>
                  <a:pt x="6386" y="2129"/>
                </a:lnTo>
                <a:lnTo>
                  <a:pt x="0"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6325375" y="351934"/>
            <a:ext cx="280571" cy="136425"/>
          </a:xfrm>
          <a:custGeom>
            <a:avLst/>
            <a:gdLst/>
            <a:ahLst/>
            <a:cxnLst/>
            <a:rect l="l" t="t" r="r" b="b"/>
            <a:pathLst>
              <a:path w="7122" h="3463" extrusionOk="0">
                <a:moveTo>
                  <a:pt x="6306" y="1"/>
                </a:moveTo>
                <a:lnTo>
                  <a:pt x="0" y="3462"/>
                </a:lnTo>
                <a:lnTo>
                  <a:pt x="7122" y="2209"/>
                </a:lnTo>
                <a:lnTo>
                  <a:pt x="6306"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3737483" y="366455"/>
            <a:ext cx="126970" cy="107391"/>
          </a:xfrm>
          <a:custGeom>
            <a:avLst/>
            <a:gdLst/>
            <a:ahLst/>
            <a:cxnLst/>
            <a:rect l="l" t="t" r="r" b="b"/>
            <a:pathLst>
              <a:path w="3223" h="2726" extrusionOk="0">
                <a:moveTo>
                  <a:pt x="3223" y="1"/>
                </a:moveTo>
                <a:lnTo>
                  <a:pt x="0" y="120"/>
                </a:lnTo>
                <a:lnTo>
                  <a:pt x="358" y="2726"/>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rot="10800000">
            <a:off x="7713299" y="445028"/>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rot="10800000">
            <a:off x="5827510" y="351935"/>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rot="10800000">
            <a:off x="8605298" y="2122860"/>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rot="5400000">
            <a:off x="8842349" y="4681042"/>
            <a:ext cx="152065" cy="200678"/>
          </a:xfrm>
          <a:custGeom>
            <a:avLst/>
            <a:gdLst/>
            <a:ahLst/>
            <a:cxnLst/>
            <a:rect l="l" t="t" r="r" b="b"/>
            <a:pathLst>
              <a:path w="3860" h="5094" extrusionOk="0">
                <a:moveTo>
                  <a:pt x="1632" y="1"/>
                </a:moveTo>
                <a:lnTo>
                  <a:pt x="0" y="5093"/>
                </a:lnTo>
                <a:lnTo>
                  <a:pt x="3860" y="876"/>
                </a:lnTo>
                <a:lnTo>
                  <a:pt x="1632"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rot="5400000">
            <a:off x="8946652" y="4302292"/>
            <a:ext cx="280571" cy="136425"/>
          </a:xfrm>
          <a:custGeom>
            <a:avLst/>
            <a:gdLst/>
            <a:ahLst/>
            <a:cxnLst/>
            <a:rect l="l" t="t" r="r" b="b"/>
            <a:pathLst>
              <a:path w="7122" h="3463" extrusionOk="0">
                <a:moveTo>
                  <a:pt x="6306" y="1"/>
                </a:moveTo>
                <a:lnTo>
                  <a:pt x="0" y="3462"/>
                </a:lnTo>
                <a:lnTo>
                  <a:pt x="7122" y="2209"/>
                </a:lnTo>
                <a:lnTo>
                  <a:pt x="6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rot="5400000">
            <a:off x="8574530" y="626445"/>
            <a:ext cx="210842" cy="141861"/>
          </a:xfrm>
          <a:custGeom>
            <a:avLst/>
            <a:gdLst/>
            <a:ahLst/>
            <a:cxnLst/>
            <a:rect l="l" t="t" r="r" b="b"/>
            <a:pathLst>
              <a:path w="5352" h="3601" extrusionOk="0">
                <a:moveTo>
                  <a:pt x="1" y="0"/>
                </a:moveTo>
                <a:lnTo>
                  <a:pt x="3860" y="3601"/>
                </a:lnTo>
                <a:lnTo>
                  <a:pt x="5352" y="111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rot="-5400000">
            <a:off x="8862593" y="3071052"/>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7"/>
        <p:cNvGrpSpPr/>
        <p:nvPr/>
      </p:nvGrpSpPr>
      <p:grpSpPr>
        <a:xfrm>
          <a:off x="0" y="0"/>
          <a:ext cx="0" cy="0"/>
          <a:chOff x="0" y="0"/>
          <a:chExt cx="0" cy="0"/>
        </a:xfrm>
      </p:grpSpPr>
      <p:sp>
        <p:nvSpPr>
          <p:cNvPr id="238" name="Google Shape;238;p1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8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3">
  <p:cSld name="CUSTOM_4_1">
    <p:spTree>
      <p:nvGrpSpPr>
        <p:cNvPr id="1" name="Shape 408"/>
        <p:cNvGrpSpPr/>
        <p:nvPr/>
      </p:nvGrpSpPr>
      <p:grpSpPr>
        <a:xfrm>
          <a:off x="0" y="0"/>
          <a:ext cx="0" cy="0"/>
          <a:chOff x="0" y="0"/>
          <a:chExt cx="0" cy="0"/>
        </a:xfrm>
      </p:grpSpPr>
      <p:sp>
        <p:nvSpPr>
          <p:cNvPr id="409" name="Google Shape;409;p16"/>
          <p:cNvSpPr txBox="1">
            <a:spLocks noGrp="1"/>
          </p:cNvSpPr>
          <p:nvPr>
            <p:ph type="title"/>
          </p:nvPr>
        </p:nvSpPr>
        <p:spPr>
          <a:xfrm>
            <a:off x="751524" y="1846050"/>
            <a:ext cx="3856200" cy="1369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0" name="Google Shape;410;p16"/>
          <p:cNvSpPr txBox="1">
            <a:spLocks noGrp="1"/>
          </p:cNvSpPr>
          <p:nvPr>
            <p:ph type="title" idx="2" hasCustomPrompt="1"/>
          </p:nvPr>
        </p:nvSpPr>
        <p:spPr>
          <a:xfrm>
            <a:off x="751524" y="1024675"/>
            <a:ext cx="2698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8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11" name="Google Shape;411;p16"/>
          <p:cNvSpPr txBox="1">
            <a:spLocks noGrp="1"/>
          </p:cNvSpPr>
          <p:nvPr>
            <p:ph type="subTitle" idx="1"/>
          </p:nvPr>
        </p:nvSpPr>
        <p:spPr>
          <a:xfrm>
            <a:off x="751524" y="3140000"/>
            <a:ext cx="30273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5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3">
  <p:cSld name="BLANK_1_1_1_1_1_1_1_1">
    <p:spTree>
      <p:nvGrpSpPr>
        <p:cNvPr id="1" name="Shape 980"/>
        <p:cNvGrpSpPr/>
        <p:nvPr/>
      </p:nvGrpSpPr>
      <p:grpSpPr>
        <a:xfrm>
          <a:off x="0" y="0"/>
          <a:ext cx="0" cy="0"/>
          <a:chOff x="0" y="0"/>
          <a:chExt cx="0" cy="0"/>
        </a:xfrm>
      </p:grpSpPr>
      <p:sp>
        <p:nvSpPr>
          <p:cNvPr id="981" name="Google Shape;981;p32"/>
          <p:cNvSpPr/>
          <p:nvPr/>
        </p:nvSpPr>
        <p:spPr>
          <a:xfrm>
            <a:off x="8594359" y="789811"/>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2"/>
          <p:cNvSpPr/>
          <p:nvPr/>
        </p:nvSpPr>
        <p:spPr>
          <a:xfrm rot="10800000">
            <a:off x="8774646" y="3043944"/>
            <a:ext cx="210842" cy="141861"/>
          </a:xfrm>
          <a:custGeom>
            <a:avLst/>
            <a:gdLst/>
            <a:ahLst/>
            <a:cxnLst/>
            <a:rect l="l" t="t" r="r" b="b"/>
            <a:pathLst>
              <a:path w="5352" h="3601" extrusionOk="0">
                <a:moveTo>
                  <a:pt x="1" y="0"/>
                </a:moveTo>
                <a:lnTo>
                  <a:pt x="3860" y="3601"/>
                </a:lnTo>
                <a:lnTo>
                  <a:pt x="5352" y="111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2"/>
          <p:cNvSpPr/>
          <p:nvPr/>
        </p:nvSpPr>
        <p:spPr>
          <a:xfrm rot="10800000">
            <a:off x="8609150" y="1415887"/>
            <a:ext cx="137173" cy="117594"/>
          </a:xfrm>
          <a:custGeom>
            <a:avLst/>
            <a:gdLst/>
            <a:ahLst/>
            <a:cxnLst/>
            <a:rect l="l" t="t" r="r" b="b"/>
            <a:pathLst>
              <a:path w="3482" h="2985" extrusionOk="0">
                <a:moveTo>
                  <a:pt x="756" y="0"/>
                </a:moveTo>
                <a:lnTo>
                  <a:pt x="0" y="2487"/>
                </a:lnTo>
                <a:lnTo>
                  <a:pt x="3481" y="2984"/>
                </a:lnTo>
                <a:lnTo>
                  <a:pt x="7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2"/>
          <p:cNvSpPr/>
          <p:nvPr/>
        </p:nvSpPr>
        <p:spPr>
          <a:xfrm rot="10800000">
            <a:off x="8514553" y="4393199"/>
            <a:ext cx="280571" cy="136425"/>
          </a:xfrm>
          <a:custGeom>
            <a:avLst/>
            <a:gdLst/>
            <a:ahLst/>
            <a:cxnLst/>
            <a:rect l="l" t="t" r="r" b="b"/>
            <a:pathLst>
              <a:path w="7122" h="3463" extrusionOk="0">
                <a:moveTo>
                  <a:pt x="6306" y="1"/>
                </a:moveTo>
                <a:lnTo>
                  <a:pt x="0" y="3462"/>
                </a:lnTo>
                <a:lnTo>
                  <a:pt x="7122" y="2209"/>
                </a:lnTo>
                <a:lnTo>
                  <a:pt x="6306"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2"/>
          <p:cNvSpPr/>
          <p:nvPr/>
        </p:nvSpPr>
        <p:spPr>
          <a:xfrm rot="10800000">
            <a:off x="8686808" y="1783574"/>
            <a:ext cx="126970" cy="107391"/>
          </a:xfrm>
          <a:custGeom>
            <a:avLst/>
            <a:gdLst/>
            <a:ahLst/>
            <a:cxnLst/>
            <a:rect l="l" t="t" r="r" b="b"/>
            <a:pathLst>
              <a:path w="3223" h="2726" extrusionOk="0">
                <a:moveTo>
                  <a:pt x="3223" y="1"/>
                </a:moveTo>
                <a:lnTo>
                  <a:pt x="0" y="120"/>
                </a:lnTo>
                <a:lnTo>
                  <a:pt x="358" y="2726"/>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2"/>
          <p:cNvSpPr/>
          <p:nvPr/>
        </p:nvSpPr>
        <p:spPr>
          <a:xfrm>
            <a:off x="9022645" y="2154532"/>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2"/>
          <p:cNvSpPr/>
          <p:nvPr/>
        </p:nvSpPr>
        <p:spPr>
          <a:xfrm>
            <a:off x="8545298" y="3617072"/>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2"/>
          <p:cNvSpPr/>
          <p:nvPr/>
        </p:nvSpPr>
        <p:spPr>
          <a:xfrm>
            <a:off x="8480410" y="2840959"/>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2"/>
          <p:cNvSpPr/>
          <p:nvPr/>
        </p:nvSpPr>
        <p:spPr>
          <a:xfrm>
            <a:off x="8463999" y="4035372"/>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2"/>
          <p:cNvSpPr/>
          <p:nvPr/>
        </p:nvSpPr>
        <p:spPr>
          <a:xfrm>
            <a:off x="8744609" y="3986211"/>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2"/>
          <p:cNvSpPr/>
          <p:nvPr/>
        </p:nvSpPr>
        <p:spPr>
          <a:xfrm rot="10800000">
            <a:off x="8160074" y="493463"/>
            <a:ext cx="251576" cy="142649"/>
          </a:xfrm>
          <a:custGeom>
            <a:avLst/>
            <a:gdLst/>
            <a:ahLst/>
            <a:cxnLst/>
            <a:rect l="l" t="t" r="r" b="b"/>
            <a:pathLst>
              <a:path w="6386" h="3621" extrusionOk="0">
                <a:moveTo>
                  <a:pt x="0" y="0"/>
                </a:moveTo>
                <a:lnTo>
                  <a:pt x="617" y="3621"/>
                </a:lnTo>
                <a:lnTo>
                  <a:pt x="6386" y="212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2"/>
          <p:cNvSpPr/>
          <p:nvPr/>
        </p:nvSpPr>
        <p:spPr>
          <a:xfrm>
            <a:off x="8831386" y="1265693"/>
            <a:ext cx="191263" cy="162268"/>
          </a:xfrm>
          <a:custGeom>
            <a:avLst/>
            <a:gdLst/>
            <a:ahLst/>
            <a:cxnLst/>
            <a:rect l="l" t="t" r="r" b="b"/>
            <a:pathLst>
              <a:path w="4855" h="4119" extrusionOk="0">
                <a:moveTo>
                  <a:pt x="2984" y="0"/>
                </a:moveTo>
                <a:lnTo>
                  <a:pt x="0" y="4118"/>
                </a:lnTo>
                <a:lnTo>
                  <a:pt x="4854" y="3979"/>
                </a:lnTo>
                <a:lnTo>
                  <a:pt x="29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2"/>
          <p:cNvSpPr/>
          <p:nvPr/>
        </p:nvSpPr>
        <p:spPr>
          <a:xfrm>
            <a:off x="8831385" y="724658"/>
            <a:ext cx="126970" cy="107391"/>
          </a:xfrm>
          <a:custGeom>
            <a:avLst/>
            <a:gdLst/>
            <a:ahLst/>
            <a:cxnLst/>
            <a:rect l="l" t="t" r="r" b="b"/>
            <a:pathLst>
              <a:path w="3223" h="2726" extrusionOk="0">
                <a:moveTo>
                  <a:pt x="3223" y="1"/>
                </a:moveTo>
                <a:lnTo>
                  <a:pt x="0" y="120"/>
                </a:lnTo>
                <a:lnTo>
                  <a:pt x="358" y="2726"/>
                </a:lnTo>
                <a:lnTo>
                  <a:pt x="3223"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2"/>
          <p:cNvSpPr/>
          <p:nvPr/>
        </p:nvSpPr>
        <p:spPr>
          <a:xfrm>
            <a:off x="6354981" y="210729"/>
            <a:ext cx="152065" cy="200678"/>
          </a:xfrm>
          <a:custGeom>
            <a:avLst/>
            <a:gdLst/>
            <a:ahLst/>
            <a:cxnLst/>
            <a:rect l="l" t="t" r="r" b="b"/>
            <a:pathLst>
              <a:path w="3860" h="5094" extrusionOk="0">
                <a:moveTo>
                  <a:pt x="1632" y="1"/>
                </a:moveTo>
                <a:lnTo>
                  <a:pt x="0" y="5093"/>
                </a:lnTo>
                <a:lnTo>
                  <a:pt x="3860" y="876"/>
                </a:lnTo>
                <a:lnTo>
                  <a:pt x="1632"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2"/>
          <p:cNvSpPr/>
          <p:nvPr/>
        </p:nvSpPr>
        <p:spPr>
          <a:xfrm>
            <a:off x="1266052" y="331816"/>
            <a:ext cx="137173" cy="117594"/>
          </a:xfrm>
          <a:custGeom>
            <a:avLst/>
            <a:gdLst/>
            <a:ahLst/>
            <a:cxnLst/>
            <a:rect l="l" t="t" r="r" b="b"/>
            <a:pathLst>
              <a:path w="3482" h="2985" extrusionOk="0">
                <a:moveTo>
                  <a:pt x="756" y="0"/>
                </a:moveTo>
                <a:lnTo>
                  <a:pt x="0" y="2487"/>
                </a:lnTo>
                <a:lnTo>
                  <a:pt x="3481" y="2984"/>
                </a:lnTo>
                <a:lnTo>
                  <a:pt x="7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2"/>
          <p:cNvSpPr/>
          <p:nvPr/>
        </p:nvSpPr>
        <p:spPr>
          <a:xfrm>
            <a:off x="7936301" y="173074"/>
            <a:ext cx="280571" cy="136425"/>
          </a:xfrm>
          <a:custGeom>
            <a:avLst/>
            <a:gdLst/>
            <a:ahLst/>
            <a:cxnLst/>
            <a:rect l="l" t="t" r="r" b="b"/>
            <a:pathLst>
              <a:path w="7122" h="3463" extrusionOk="0">
                <a:moveTo>
                  <a:pt x="6306" y="1"/>
                </a:moveTo>
                <a:lnTo>
                  <a:pt x="0" y="3462"/>
                </a:lnTo>
                <a:lnTo>
                  <a:pt x="7122" y="2209"/>
                </a:lnTo>
                <a:lnTo>
                  <a:pt x="6306"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2"/>
          <p:cNvSpPr/>
          <p:nvPr/>
        </p:nvSpPr>
        <p:spPr>
          <a:xfrm>
            <a:off x="269927" y="856313"/>
            <a:ext cx="280611" cy="73708"/>
          </a:xfrm>
          <a:custGeom>
            <a:avLst/>
            <a:gdLst/>
            <a:ahLst/>
            <a:cxnLst/>
            <a:rect l="l" t="t" r="r" b="b"/>
            <a:pathLst>
              <a:path w="7123" h="1871" extrusionOk="0">
                <a:moveTo>
                  <a:pt x="7122" y="0"/>
                </a:moveTo>
                <a:lnTo>
                  <a:pt x="1" y="538"/>
                </a:lnTo>
                <a:lnTo>
                  <a:pt x="7043" y="1870"/>
                </a:lnTo>
                <a:lnTo>
                  <a:pt x="71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2"/>
          <p:cNvSpPr/>
          <p:nvPr/>
        </p:nvSpPr>
        <p:spPr>
          <a:xfrm>
            <a:off x="3636580" y="150764"/>
            <a:ext cx="137173" cy="181059"/>
          </a:xfrm>
          <a:custGeom>
            <a:avLst/>
            <a:gdLst/>
            <a:ahLst/>
            <a:cxnLst/>
            <a:rect l="l" t="t" r="r" b="b"/>
            <a:pathLst>
              <a:path w="3482" h="4596" extrusionOk="0">
                <a:moveTo>
                  <a:pt x="3482" y="0"/>
                </a:moveTo>
                <a:lnTo>
                  <a:pt x="1" y="2845"/>
                </a:lnTo>
                <a:lnTo>
                  <a:pt x="2627" y="4596"/>
                </a:lnTo>
                <a:lnTo>
                  <a:pt x="3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2"/>
          <p:cNvSpPr/>
          <p:nvPr/>
        </p:nvSpPr>
        <p:spPr>
          <a:xfrm>
            <a:off x="5879851" y="74299"/>
            <a:ext cx="280571" cy="136425"/>
          </a:xfrm>
          <a:custGeom>
            <a:avLst/>
            <a:gdLst/>
            <a:ahLst/>
            <a:cxnLst/>
            <a:rect l="l" t="t" r="r" b="b"/>
            <a:pathLst>
              <a:path w="7122" h="3463" extrusionOk="0">
                <a:moveTo>
                  <a:pt x="6306" y="1"/>
                </a:moveTo>
                <a:lnTo>
                  <a:pt x="0" y="3462"/>
                </a:lnTo>
                <a:lnTo>
                  <a:pt x="7122" y="2209"/>
                </a:lnTo>
                <a:lnTo>
                  <a:pt x="6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2"/>
          <p:cNvSpPr/>
          <p:nvPr/>
        </p:nvSpPr>
        <p:spPr>
          <a:xfrm>
            <a:off x="2227037" y="488242"/>
            <a:ext cx="210842" cy="141861"/>
          </a:xfrm>
          <a:custGeom>
            <a:avLst/>
            <a:gdLst/>
            <a:ahLst/>
            <a:cxnLst/>
            <a:rect l="l" t="t" r="r" b="b"/>
            <a:pathLst>
              <a:path w="5352" h="3601" extrusionOk="0">
                <a:moveTo>
                  <a:pt x="1" y="0"/>
                </a:moveTo>
                <a:lnTo>
                  <a:pt x="3860" y="3601"/>
                </a:lnTo>
                <a:lnTo>
                  <a:pt x="5352" y="111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2"/>
          <p:cNvSpPr/>
          <p:nvPr/>
        </p:nvSpPr>
        <p:spPr>
          <a:xfrm>
            <a:off x="491072" y="1369708"/>
            <a:ext cx="126970" cy="107391"/>
          </a:xfrm>
          <a:custGeom>
            <a:avLst/>
            <a:gdLst/>
            <a:ahLst/>
            <a:cxnLst/>
            <a:rect l="l" t="t" r="r" b="b"/>
            <a:pathLst>
              <a:path w="3223" h="2726" extrusionOk="0">
                <a:moveTo>
                  <a:pt x="3223" y="1"/>
                </a:moveTo>
                <a:lnTo>
                  <a:pt x="0" y="120"/>
                </a:lnTo>
                <a:lnTo>
                  <a:pt x="358" y="2726"/>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2"/>
          <p:cNvSpPr/>
          <p:nvPr/>
        </p:nvSpPr>
        <p:spPr>
          <a:xfrm>
            <a:off x="794893" y="1093044"/>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2"/>
          <p:cNvSpPr/>
          <p:nvPr/>
        </p:nvSpPr>
        <p:spPr>
          <a:xfrm rot="10800000">
            <a:off x="639834" y="464213"/>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2"/>
          <p:cNvSpPr/>
          <p:nvPr/>
        </p:nvSpPr>
        <p:spPr>
          <a:xfrm rot="10800000">
            <a:off x="7698137" y="139888"/>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2"/>
          <p:cNvSpPr/>
          <p:nvPr/>
        </p:nvSpPr>
        <p:spPr>
          <a:xfrm rot="10800000">
            <a:off x="4138959" y="411413"/>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2"/>
          <p:cNvSpPr/>
          <p:nvPr/>
        </p:nvSpPr>
        <p:spPr>
          <a:xfrm>
            <a:off x="3584836" y="4624029"/>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2"/>
          <p:cNvSpPr/>
          <p:nvPr/>
        </p:nvSpPr>
        <p:spPr>
          <a:xfrm rot="10800000">
            <a:off x="2369552" y="4935500"/>
            <a:ext cx="191263" cy="162268"/>
          </a:xfrm>
          <a:custGeom>
            <a:avLst/>
            <a:gdLst/>
            <a:ahLst/>
            <a:cxnLst/>
            <a:rect l="l" t="t" r="r" b="b"/>
            <a:pathLst>
              <a:path w="4855" h="4119" extrusionOk="0">
                <a:moveTo>
                  <a:pt x="2984" y="0"/>
                </a:moveTo>
                <a:lnTo>
                  <a:pt x="0" y="4118"/>
                </a:lnTo>
                <a:lnTo>
                  <a:pt x="4854" y="3979"/>
                </a:lnTo>
                <a:lnTo>
                  <a:pt x="29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2"/>
          <p:cNvSpPr/>
          <p:nvPr/>
        </p:nvSpPr>
        <p:spPr>
          <a:xfrm rot="10800000">
            <a:off x="8821185" y="5323012"/>
            <a:ext cx="137173" cy="181059"/>
          </a:xfrm>
          <a:custGeom>
            <a:avLst/>
            <a:gdLst/>
            <a:ahLst/>
            <a:cxnLst/>
            <a:rect l="l" t="t" r="r" b="b"/>
            <a:pathLst>
              <a:path w="3482" h="4596" extrusionOk="0">
                <a:moveTo>
                  <a:pt x="3482" y="0"/>
                </a:moveTo>
                <a:lnTo>
                  <a:pt x="1" y="2845"/>
                </a:lnTo>
                <a:lnTo>
                  <a:pt x="2627" y="4596"/>
                </a:lnTo>
                <a:lnTo>
                  <a:pt x="3482"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2"/>
          <p:cNvSpPr/>
          <p:nvPr/>
        </p:nvSpPr>
        <p:spPr>
          <a:xfrm rot="10800000">
            <a:off x="7582913" y="4894419"/>
            <a:ext cx="180272" cy="145801"/>
          </a:xfrm>
          <a:custGeom>
            <a:avLst/>
            <a:gdLst/>
            <a:ahLst/>
            <a:cxnLst/>
            <a:rect l="l" t="t" r="r" b="b"/>
            <a:pathLst>
              <a:path w="4576" h="3701" extrusionOk="0">
                <a:moveTo>
                  <a:pt x="199" y="0"/>
                </a:moveTo>
                <a:lnTo>
                  <a:pt x="0" y="1512"/>
                </a:lnTo>
                <a:lnTo>
                  <a:pt x="4575" y="3700"/>
                </a:lnTo>
                <a:lnTo>
                  <a:pt x="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2"/>
          <p:cNvSpPr/>
          <p:nvPr/>
        </p:nvSpPr>
        <p:spPr>
          <a:xfrm rot="10800000">
            <a:off x="487053" y="4657378"/>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2"/>
          <p:cNvSpPr/>
          <p:nvPr/>
        </p:nvSpPr>
        <p:spPr>
          <a:xfrm rot="10800000">
            <a:off x="5516703" y="4611624"/>
            <a:ext cx="280571" cy="136425"/>
          </a:xfrm>
          <a:custGeom>
            <a:avLst/>
            <a:gdLst/>
            <a:ahLst/>
            <a:cxnLst/>
            <a:rect l="l" t="t" r="r" b="b"/>
            <a:pathLst>
              <a:path w="7122" h="3463" extrusionOk="0">
                <a:moveTo>
                  <a:pt x="6306" y="1"/>
                </a:moveTo>
                <a:lnTo>
                  <a:pt x="0" y="3462"/>
                </a:lnTo>
                <a:lnTo>
                  <a:pt x="7122" y="2209"/>
                </a:lnTo>
                <a:lnTo>
                  <a:pt x="6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2"/>
          <p:cNvSpPr/>
          <p:nvPr/>
        </p:nvSpPr>
        <p:spPr>
          <a:xfrm rot="10800000">
            <a:off x="7699678" y="4347116"/>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2"/>
          <p:cNvSpPr/>
          <p:nvPr/>
        </p:nvSpPr>
        <p:spPr>
          <a:xfrm>
            <a:off x="1330237" y="4991959"/>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2"/>
          <p:cNvSpPr/>
          <p:nvPr/>
        </p:nvSpPr>
        <p:spPr>
          <a:xfrm>
            <a:off x="8770637" y="4942647"/>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2"/>
          <p:cNvSpPr/>
          <p:nvPr/>
        </p:nvSpPr>
        <p:spPr>
          <a:xfrm>
            <a:off x="246378" y="3645621"/>
            <a:ext cx="23546" cy="23546"/>
          </a:xfrm>
          <a:custGeom>
            <a:avLst/>
            <a:gdLst/>
            <a:ahLst/>
            <a:cxnLst/>
            <a:rect l="l" t="t" r="r" b="b"/>
            <a:pathLst>
              <a:path w="399" h="399" extrusionOk="0">
                <a:moveTo>
                  <a:pt x="200" y="0"/>
                </a:moveTo>
                <a:cubicBezTo>
                  <a:pt x="80" y="0"/>
                  <a:pt x="1" y="100"/>
                  <a:pt x="1" y="199"/>
                </a:cubicBezTo>
                <a:cubicBezTo>
                  <a:pt x="1" y="319"/>
                  <a:pt x="80" y="398"/>
                  <a:pt x="200" y="398"/>
                </a:cubicBezTo>
                <a:cubicBezTo>
                  <a:pt x="319" y="398"/>
                  <a:pt x="399" y="319"/>
                  <a:pt x="399" y="199"/>
                </a:cubicBezTo>
                <a:cubicBezTo>
                  <a:pt x="399" y="100"/>
                  <a:pt x="319"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2"/>
          <p:cNvSpPr/>
          <p:nvPr/>
        </p:nvSpPr>
        <p:spPr>
          <a:xfrm rot="10800000">
            <a:off x="92247" y="376674"/>
            <a:ext cx="137173" cy="181059"/>
          </a:xfrm>
          <a:custGeom>
            <a:avLst/>
            <a:gdLst/>
            <a:ahLst/>
            <a:cxnLst/>
            <a:rect l="l" t="t" r="r" b="b"/>
            <a:pathLst>
              <a:path w="3482" h="4596" extrusionOk="0">
                <a:moveTo>
                  <a:pt x="3482" y="0"/>
                </a:moveTo>
                <a:lnTo>
                  <a:pt x="1" y="2845"/>
                </a:lnTo>
                <a:lnTo>
                  <a:pt x="2627" y="4596"/>
                </a:lnTo>
                <a:lnTo>
                  <a:pt x="3482"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2"/>
          <p:cNvSpPr/>
          <p:nvPr/>
        </p:nvSpPr>
        <p:spPr>
          <a:xfrm rot="10800000">
            <a:off x="183299" y="3042138"/>
            <a:ext cx="251576" cy="142649"/>
          </a:xfrm>
          <a:custGeom>
            <a:avLst/>
            <a:gdLst/>
            <a:ahLst/>
            <a:cxnLst/>
            <a:rect l="l" t="t" r="r" b="b"/>
            <a:pathLst>
              <a:path w="6386" h="3621" extrusionOk="0">
                <a:moveTo>
                  <a:pt x="0" y="0"/>
                </a:moveTo>
                <a:lnTo>
                  <a:pt x="617" y="3621"/>
                </a:lnTo>
                <a:lnTo>
                  <a:pt x="6386" y="2129"/>
                </a:lnTo>
                <a:lnTo>
                  <a:pt x="0"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2"/>
          <p:cNvSpPr/>
          <p:nvPr/>
        </p:nvSpPr>
        <p:spPr>
          <a:xfrm rot="10800000">
            <a:off x="470813" y="4451352"/>
            <a:ext cx="280611" cy="73708"/>
          </a:xfrm>
          <a:custGeom>
            <a:avLst/>
            <a:gdLst/>
            <a:ahLst/>
            <a:cxnLst/>
            <a:rect l="l" t="t" r="r" b="b"/>
            <a:pathLst>
              <a:path w="7123" h="1871" extrusionOk="0">
                <a:moveTo>
                  <a:pt x="7122" y="0"/>
                </a:moveTo>
                <a:lnTo>
                  <a:pt x="1" y="538"/>
                </a:lnTo>
                <a:lnTo>
                  <a:pt x="7043" y="1870"/>
                </a:lnTo>
                <a:lnTo>
                  <a:pt x="71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2"/>
          <p:cNvSpPr/>
          <p:nvPr/>
        </p:nvSpPr>
        <p:spPr>
          <a:xfrm rot="10800000">
            <a:off x="290563" y="2085882"/>
            <a:ext cx="180272" cy="145801"/>
          </a:xfrm>
          <a:custGeom>
            <a:avLst/>
            <a:gdLst/>
            <a:ahLst/>
            <a:cxnLst/>
            <a:rect l="l" t="t" r="r" b="b"/>
            <a:pathLst>
              <a:path w="4576" h="3701" extrusionOk="0">
                <a:moveTo>
                  <a:pt x="199" y="0"/>
                </a:moveTo>
                <a:lnTo>
                  <a:pt x="0" y="1512"/>
                </a:lnTo>
                <a:lnTo>
                  <a:pt x="4575" y="3700"/>
                </a:lnTo>
                <a:lnTo>
                  <a:pt x="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2"/>
          <p:cNvSpPr/>
          <p:nvPr/>
        </p:nvSpPr>
        <p:spPr>
          <a:xfrm rot="10800000">
            <a:off x="403308" y="3904274"/>
            <a:ext cx="126970" cy="107391"/>
          </a:xfrm>
          <a:custGeom>
            <a:avLst/>
            <a:gdLst/>
            <a:ahLst/>
            <a:cxnLst/>
            <a:rect l="l" t="t" r="r" b="b"/>
            <a:pathLst>
              <a:path w="3223" h="2726" extrusionOk="0">
                <a:moveTo>
                  <a:pt x="3223" y="1"/>
                </a:moveTo>
                <a:lnTo>
                  <a:pt x="0" y="120"/>
                </a:lnTo>
                <a:lnTo>
                  <a:pt x="358" y="2726"/>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2"/>
          <p:cNvSpPr/>
          <p:nvPr/>
        </p:nvSpPr>
        <p:spPr>
          <a:xfrm rot="10800000">
            <a:off x="162953" y="4146428"/>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2"/>
          <p:cNvSpPr/>
          <p:nvPr/>
        </p:nvSpPr>
        <p:spPr>
          <a:xfrm>
            <a:off x="269923" y="4805567"/>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2"/>
          <p:cNvSpPr/>
          <p:nvPr/>
        </p:nvSpPr>
        <p:spPr>
          <a:xfrm>
            <a:off x="175934" y="1690199"/>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2"/>
          <p:cNvSpPr/>
          <p:nvPr/>
        </p:nvSpPr>
        <p:spPr>
          <a:xfrm>
            <a:off x="85835" y="2415209"/>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2"/>
          <p:cNvSpPr/>
          <p:nvPr/>
        </p:nvSpPr>
        <p:spPr>
          <a:xfrm>
            <a:off x="300472" y="3781161"/>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2"/>
          <p:cNvSpPr/>
          <p:nvPr/>
        </p:nvSpPr>
        <p:spPr>
          <a:xfrm>
            <a:off x="434885" y="1213084"/>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1027"/>
        <p:cNvGrpSpPr/>
        <p:nvPr/>
      </p:nvGrpSpPr>
      <p:grpSpPr>
        <a:xfrm>
          <a:off x="0" y="0"/>
          <a:ext cx="0" cy="0"/>
          <a:chOff x="0" y="0"/>
          <a:chExt cx="0" cy="0"/>
        </a:xfrm>
      </p:grpSpPr>
      <p:sp>
        <p:nvSpPr>
          <p:cNvPr id="1028" name="Google Shape;1028;p33"/>
          <p:cNvSpPr/>
          <p:nvPr/>
        </p:nvSpPr>
        <p:spPr>
          <a:xfrm>
            <a:off x="8499508" y="3446385"/>
            <a:ext cx="23546" cy="23546"/>
          </a:xfrm>
          <a:custGeom>
            <a:avLst/>
            <a:gdLst/>
            <a:ahLst/>
            <a:cxnLst/>
            <a:rect l="l" t="t" r="r" b="b"/>
            <a:pathLst>
              <a:path w="399" h="399" extrusionOk="0">
                <a:moveTo>
                  <a:pt x="200" y="0"/>
                </a:moveTo>
                <a:cubicBezTo>
                  <a:pt x="80" y="0"/>
                  <a:pt x="1" y="100"/>
                  <a:pt x="1" y="199"/>
                </a:cubicBezTo>
                <a:cubicBezTo>
                  <a:pt x="1" y="319"/>
                  <a:pt x="80" y="398"/>
                  <a:pt x="200" y="398"/>
                </a:cubicBezTo>
                <a:cubicBezTo>
                  <a:pt x="319" y="398"/>
                  <a:pt x="399" y="319"/>
                  <a:pt x="399" y="199"/>
                </a:cubicBezTo>
                <a:cubicBezTo>
                  <a:pt x="399" y="100"/>
                  <a:pt x="319"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3"/>
          <p:cNvSpPr/>
          <p:nvPr/>
        </p:nvSpPr>
        <p:spPr>
          <a:xfrm>
            <a:off x="124564" y="1681301"/>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3"/>
          <p:cNvSpPr/>
          <p:nvPr/>
        </p:nvSpPr>
        <p:spPr>
          <a:xfrm>
            <a:off x="5241800" y="55121"/>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3"/>
          <p:cNvSpPr/>
          <p:nvPr/>
        </p:nvSpPr>
        <p:spPr>
          <a:xfrm>
            <a:off x="1984915" y="305331"/>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3"/>
          <p:cNvSpPr/>
          <p:nvPr/>
        </p:nvSpPr>
        <p:spPr>
          <a:xfrm>
            <a:off x="1142842" y="165474"/>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3"/>
          <p:cNvSpPr/>
          <p:nvPr/>
        </p:nvSpPr>
        <p:spPr>
          <a:xfrm rot="10800000">
            <a:off x="251831" y="3754177"/>
            <a:ext cx="191263" cy="162268"/>
          </a:xfrm>
          <a:custGeom>
            <a:avLst/>
            <a:gdLst/>
            <a:ahLst/>
            <a:cxnLst/>
            <a:rect l="l" t="t" r="r" b="b"/>
            <a:pathLst>
              <a:path w="4855" h="4119" extrusionOk="0">
                <a:moveTo>
                  <a:pt x="2984" y="0"/>
                </a:moveTo>
                <a:lnTo>
                  <a:pt x="0" y="4118"/>
                </a:lnTo>
                <a:lnTo>
                  <a:pt x="4854" y="3979"/>
                </a:lnTo>
                <a:lnTo>
                  <a:pt x="29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3"/>
          <p:cNvSpPr/>
          <p:nvPr/>
        </p:nvSpPr>
        <p:spPr>
          <a:xfrm rot="10800000">
            <a:off x="316125" y="4350088"/>
            <a:ext cx="126970" cy="107391"/>
          </a:xfrm>
          <a:custGeom>
            <a:avLst/>
            <a:gdLst/>
            <a:ahLst/>
            <a:cxnLst/>
            <a:rect l="l" t="t" r="r" b="b"/>
            <a:pathLst>
              <a:path w="3223" h="2726" extrusionOk="0">
                <a:moveTo>
                  <a:pt x="3223" y="1"/>
                </a:moveTo>
                <a:lnTo>
                  <a:pt x="0" y="120"/>
                </a:lnTo>
                <a:lnTo>
                  <a:pt x="358" y="2726"/>
                </a:lnTo>
                <a:lnTo>
                  <a:pt x="3223"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3"/>
          <p:cNvSpPr/>
          <p:nvPr/>
        </p:nvSpPr>
        <p:spPr>
          <a:xfrm rot="10800000">
            <a:off x="8723952" y="559451"/>
            <a:ext cx="137173" cy="181059"/>
          </a:xfrm>
          <a:custGeom>
            <a:avLst/>
            <a:gdLst/>
            <a:ahLst/>
            <a:cxnLst/>
            <a:rect l="l" t="t" r="r" b="b"/>
            <a:pathLst>
              <a:path w="3482" h="4596" extrusionOk="0">
                <a:moveTo>
                  <a:pt x="3482" y="0"/>
                </a:moveTo>
                <a:lnTo>
                  <a:pt x="1" y="2845"/>
                </a:lnTo>
                <a:lnTo>
                  <a:pt x="2627" y="4596"/>
                </a:lnTo>
                <a:lnTo>
                  <a:pt x="3482"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3"/>
          <p:cNvSpPr/>
          <p:nvPr/>
        </p:nvSpPr>
        <p:spPr>
          <a:xfrm rot="10800000">
            <a:off x="6282950" y="214809"/>
            <a:ext cx="210842" cy="141861"/>
          </a:xfrm>
          <a:custGeom>
            <a:avLst/>
            <a:gdLst/>
            <a:ahLst/>
            <a:cxnLst/>
            <a:rect l="l" t="t" r="r" b="b"/>
            <a:pathLst>
              <a:path w="5352" h="3601" extrusionOk="0">
                <a:moveTo>
                  <a:pt x="1" y="0"/>
                </a:moveTo>
                <a:lnTo>
                  <a:pt x="3860" y="3601"/>
                </a:lnTo>
                <a:lnTo>
                  <a:pt x="5352" y="111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3"/>
          <p:cNvSpPr/>
          <p:nvPr/>
        </p:nvSpPr>
        <p:spPr>
          <a:xfrm rot="10800000">
            <a:off x="4123783" y="2063930"/>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3"/>
          <p:cNvSpPr/>
          <p:nvPr/>
        </p:nvSpPr>
        <p:spPr>
          <a:xfrm rot="10800000">
            <a:off x="2767434" y="4770731"/>
            <a:ext cx="152065" cy="200678"/>
          </a:xfrm>
          <a:custGeom>
            <a:avLst/>
            <a:gdLst/>
            <a:ahLst/>
            <a:cxnLst/>
            <a:rect l="l" t="t" r="r" b="b"/>
            <a:pathLst>
              <a:path w="3860" h="5094" extrusionOk="0">
                <a:moveTo>
                  <a:pt x="1632" y="1"/>
                </a:moveTo>
                <a:lnTo>
                  <a:pt x="0" y="5093"/>
                </a:lnTo>
                <a:lnTo>
                  <a:pt x="3860" y="876"/>
                </a:lnTo>
                <a:lnTo>
                  <a:pt x="1632"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3"/>
          <p:cNvSpPr/>
          <p:nvPr/>
        </p:nvSpPr>
        <p:spPr>
          <a:xfrm rot="10800000">
            <a:off x="7871255" y="4732727"/>
            <a:ext cx="137173" cy="117594"/>
          </a:xfrm>
          <a:custGeom>
            <a:avLst/>
            <a:gdLst/>
            <a:ahLst/>
            <a:cxnLst/>
            <a:rect l="l" t="t" r="r" b="b"/>
            <a:pathLst>
              <a:path w="3482" h="2985" extrusionOk="0">
                <a:moveTo>
                  <a:pt x="756" y="0"/>
                </a:moveTo>
                <a:lnTo>
                  <a:pt x="0" y="2487"/>
                </a:lnTo>
                <a:lnTo>
                  <a:pt x="3481" y="2984"/>
                </a:lnTo>
                <a:lnTo>
                  <a:pt x="7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3"/>
          <p:cNvSpPr/>
          <p:nvPr/>
        </p:nvSpPr>
        <p:spPr>
          <a:xfrm rot="10800000">
            <a:off x="8436428" y="2842902"/>
            <a:ext cx="251576" cy="142649"/>
          </a:xfrm>
          <a:custGeom>
            <a:avLst/>
            <a:gdLst/>
            <a:ahLst/>
            <a:cxnLst/>
            <a:rect l="l" t="t" r="r" b="b"/>
            <a:pathLst>
              <a:path w="6386" h="3621" extrusionOk="0">
                <a:moveTo>
                  <a:pt x="0" y="0"/>
                </a:moveTo>
                <a:lnTo>
                  <a:pt x="617" y="3621"/>
                </a:lnTo>
                <a:lnTo>
                  <a:pt x="6386" y="2129"/>
                </a:lnTo>
                <a:lnTo>
                  <a:pt x="0"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3"/>
          <p:cNvSpPr/>
          <p:nvPr/>
        </p:nvSpPr>
        <p:spPr>
          <a:xfrm rot="10800000">
            <a:off x="1057607" y="4872639"/>
            <a:ext cx="280571" cy="136425"/>
          </a:xfrm>
          <a:custGeom>
            <a:avLst/>
            <a:gdLst/>
            <a:ahLst/>
            <a:cxnLst/>
            <a:rect l="l" t="t" r="r" b="b"/>
            <a:pathLst>
              <a:path w="7122" h="3463" extrusionOk="0">
                <a:moveTo>
                  <a:pt x="6306" y="1"/>
                </a:moveTo>
                <a:lnTo>
                  <a:pt x="0" y="3462"/>
                </a:lnTo>
                <a:lnTo>
                  <a:pt x="7122" y="2209"/>
                </a:lnTo>
                <a:lnTo>
                  <a:pt x="6306"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3"/>
          <p:cNvSpPr/>
          <p:nvPr/>
        </p:nvSpPr>
        <p:spPr>
          <a:xfrm rot="10800000">
            <a:off x="8723943" y="4252117"/>
            <a:ext cx="280611" cy="73708"/>
          </a:xfrm>
          <a:custGeom>
            <a:avLst/>
            <a:gdLst/>
            <a:ahLst/>
            <a:cxnLst/>
            <a:rect l="l" t="t" r="r" b="b"/>
            <a:pathLst>
              <a:path w="7123" h="1871" extrusionOk="0">
                <a:moveTo>
                  <a:pt x="7122" y="0"/>
                </a:moveTo>
                <a:lnTo>
                  <a:pt x="1" y="538"/>
                </a:lnTo>
                <a:lnTo>
                  <a:pt x="7043" y="1870"/>
                </a:lnTo>
                <a:lnTo>
                  <a:pt x="71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3"/>
          <p:cNvSpPr/>
          <p:nvPr/>
        </p:nvSpPr>
        <p:spPr>
          <a:xfrm rot="10800000">
            <a:off x="8543693" y="1886646"/>
            <a:ext cx="180272" cy="145801"/>
          </a:xfrm>
          <a:custGeom>
            <a:avLst/>
            <a:gdLst/>
            <a:ahLst/>
            <a:cxnLst/>
            <a:rect l="l" t="t" r="r" b="b"/>
            <a:pathLst>
              <a:path w="4576" h="3701" extrusionOk="0">
                <a:moveTo>
                  <a:pt x="199" y="0"/>
                </a:moveTo>
                <a:lnTo>
                  <a:pt x="0" y="1512"/>
                </a:lnTo>
                <a:lnTo>
                  <a:pt x="4575" y="3700"/>
                </a:lnTo>
                <a:lnTo>
                  <a:pt x="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3"/>
          <p:cNvSpPr/>
          <p:nvPr/>
        </p:nvSpPr>
        <p:spPr>
          <a:xfrm rot="10800000">
            <a:off x="536808" y="346618"/>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3"/>
          <p:cNvSpPr/>
          <p:nvPr/>
        </p:nvSpPr>
        <p:spPr>
          <a:xfrm rot="10800000">
            <a:off x="5500727" y="4850314"/>
            <a:ext cx="137173" cy="181059"/>
          </a:xfrm>
          <a:custGeom>
            <a:avLst/>
            <a:gdLst/>
            <a:ahLst/>
            <a:cxnLst/>
            <a:rect l="l" t="t" r="r" b="b"/>
            <a:pathLst>
              <a:path w="3482" h="4596" extrusionOk="0">
                <a:moveTo>
                  <a:pt x="3482" y="0"/>
                </a:moveTo>
                <a:lnTo>
                  <a:pt x="1" y="2845"/>
                </a:lnTo>
                <a:lnTo>
                  <a:pt x="2627" y="4596"/>
                </a:lnTo>
                <a:lnTo>
                  <a:pt x="3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3"/>
          <p:cNvSpPr/>
          <p:nvPr/>
        </p:nvSpPr>
        <p:spPr>
          <a:xfrm rot="10800000">
            <a:off x="3114057" y="4971414"/>
            <a:ext cx="280571" cy="136425"/>
          </a:xfrm>
          <a:custGeom>
            <a:avLst/>
            <a:gdLst/>
            <a:ahLst/>
            <a:cxnLst/>
            <a:rect l="l" t="t" r="r" b="b"/>
            <a:pathLst>
              <a:path w="7122" h="3463" extrusionOk="0">
                <a:moveTo>
                  <a:pt x="6306" y="1"/>
                </a:moveTo>
                <a:lnTo>
                  <a:pt x="0" y="3462"/>
                </a:lnTo>
                <a:lnTo>
                  <a:pt x="7122" y="2209"/>
                </a:lnTo>
                <a:lnTo>
                  <a:pt x="6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3"/>
          <p:cNvSpPr/>
          <p:nvPr/>
        </p:nvSpPr>
        <p:spPr>
          <a:xfrm rot="10800000">
            <a:off x="6836600" y="4552034"/>
            <a:ext cx="210842" cy="141861"/>
          </a:xfrm>
          <a:custGeom>
            <a:avLst/>
            <a:gdLst/>
            <a:ahLst/>
            <a:cxnLst/>
            <a:rect l="l" t="t" r="r" b="b"/>
            <a:pathLst>
              <a:path w="5352" h="3601" extrusionOk="0">
                <a:moveTo>
                  <a:pt x="1" y="0"/>
                </a:moveTo>
                <a:lnTo>
                  <a:pt x="3860" y="3601"/>
                </a:lnTo>
                <a:lnTo>
                  <a:pt x="5352" y="111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3"/>
          <p:cNvSpPr/>
          <p:nvPr/>
        </p:nvSpPr>
        <p:spPr>
          <a:xfrm rot="10800000">
            <a:off x="86325" y="3199463"/>
            <a:ext cx="126970" cy="107391"/>
          </a:xfrm>
          <a:custGeom>
            <a:avLst/>
            <a:gdLst/>
            <a:ahLst/>
            <a:cxnLst/>
            <a:rect l="l" t="t" r="r" b="b"/>
            <a:pathLst>
              <a:path w="3223" h="2726" extrusionOk="0">
                <a:moveTo>
                  <a:pt x="3223" y="1"/>
                </a:moveTo>
                <a:lnTo>
                  <a:pt x="0" y="120"/>
                </a:lnTo>
                <a:lnTo>
                  <a:pt x="358" y="2726"/>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3"/>
          <p:cNvSpPr/>
          <p:nvPr/>
        </p:nvSpPr>
        <p:spPr>
          <a:xfrm rot="10800000">
            <a:off x="8656437" y="3705038"/>
            <a:ext cx="126970" cy="107391"/>
          </a:xfrm>
          <a:custGeom>
            <a:avLst/>
            <a:gdLst/>
            <a:ahLst/>
            <a:cxnLst/>
            <a:rect l="l" t="t" r="r" b="b"/>
            <a:pathLst>
              <a:path w="3223" h="2726" extrusionOk="0">
                <a:moveTo>
                  <a:pt x="3223" y="1"/>
                </a:moveTo>
                <a:lnTo>
                  <a:pt x="0" y="120"/>
                </a:lnTo>
                <a:lnTo>
                  <a:pt x="358" y="2726"/>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3"/>
          <p:cNvSpPr/>
          <p:nvPr/>
        </p:nvSpPr>
        <p:spPr>
          <a:xfrm rot="10800000">
            <a:off x="3240362" y="416938"/>
            <a:ext cx="126970" cy="107391"/>
          </a:xfrm>
          <a:custGeom>
            <a:avLst/>
            <a:gdLst/>
            <a:ahLst/>
            <a:cxnLst/>
            <a:rect l="l" t="t" r="r" b="b"/>
            <a:pathLst>
              <a:path w="3223" h="2726" extrusionOk="0">
                <a:moveTo>
                  <a:pt x="3223" y="1"/>
                </a:moveTo>
                <a:lnTo>
                  <a:pt x="0" y="120"/>
                </a:lnTo>
                <a:lnTo>
                  <a:pt x="358" y="2726"/>
                </a:lnTo>
                <a:lnTo>
                  <a:pt x="3223"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3"/>
          <p:cNvSpPr/>
          <p:nvPr/>
        </p:nvSpPr>
        <p:spPr>
          <a:xfrm rot="10800000">
            <a:off x="8416082" y="3947193"/>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3"/>
          <p:cNvSpPr/>
          <p:nvPr/>
        </p:nvSpPr>
        <p:spPr>
          <a:xfrm rot="10800000">
            <a:off x="6948132" y="488505"/>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3"/>
          <p:cNvSpPr/>
          <p:nvPr/>
        </p:nvSpPr>
        <p:spPr>
          <a:xfrm>
            <a:off x="8523053" y="4606331"/>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3"/>
          <p:cNvSpPr/>
          <p:nvPr/>
        </p:nvSpPr>
        <p:spPr>
          <a:xfrm>
            <a:off x="8429064" y="1490963"/>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3"/>
          <p:cNvSpPr/>
          <p:nvPr/>
        </p:nvSpPr>
        <p:spPr>
          <a:xfrm>
            <a:off x="1464750" y="4931896"/>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3"/>
          <p:cNvSpPr/>
          <p:nvPr/>
        </p:nvSpPr>
        <p:spPr>
          <a:xfrm>
            <a:off x="8338965" y="2215974"/>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3"/>
          <p:cNvSpPr/>
          <p:nvPr/>
        </p:nvSpPr>
        <p:spPr>
          <a:xfrm>
            <a:off x="536640" y="2054599"/>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3"/>
          <p:cNvSpPr/>
          <p:nvPr/>
        </p:nvSpPr>
        <p:spPr>
          <a:xfrm>
            <a:off x="147217" y="2416749"/>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3"/>
          <p:cNvSpPr/>
          <p:nvPr/>
        </p:nvSpPr>
        <p:spPr>
          <a:xfrm>
            <a:off x="488713" y="2941609"/>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3"/>
          <p:cNvSpPr/>
          <p:nvPr/>
        </p:nvSpPr>
        <p:spPr>
          <a:xfrm>
            <a:off x="8553602" y="3581926"/>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3"/>
          <p:cNvSpPr/>
          <p:nvPr/>
        </p:nvSpPr>
        <p:spPr>
          <a:xfrm>
            <a:off x="5023928" y="4659131"/>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3"/>
          <p:cNvSpPr/>
          <p:nvPr/>
        </p:nvSpPr>
        <p:spPr>
          <a:xfrm>
            <a:off x="7651150" y="903496"/>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3"/>
          <p:cNvSpPr/>
          <p:nvPr/>
        </p:nvSpPr>
        <p:spPr>
          <a:xfrm>
            <a:off x="8688015" y="1013849"/>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3"/>
          <p:cNvSpPr/>
          <p:nvPr/>
        </p:nvSpPr>
        <p:spPr>
          <a:xfrm>
            <a:off x="252290" y="988099"/>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Luckiest Guy"/>
              <a:buNone/>
              <a:defRPr sz="3000">
                <a:solidFill>
                  <a:schemeClr val="dk1"/>
                </a:solidFill>
                <a:latin typeface="Luckiest Guy"/>
                <a:ea typeface="Luckiest Guy"/>
                <a:cs typeface="Luckiest Guy"/>
                <a:sym typeface="Luckiest Guy"/>
              </a:defRPr>
            </a:lvl1pPr>
            <a:lvl2pPr lvl="1" rtl="0">
              <a:spcBef>
                <a:spcPts val="0"/>
              </a:spcBef>
              <a:spcAft>
                <a:spcPts val="0"/>
              </a:spcAft>
              <a:buClr>
                <a:schemeClr val="dk1"/>
              </a:buClr>
              <a:buSzPts val="3000"/>
              <a:buFont typeface="Luckiest Guy"/>
              <a:buNone/>
              <a:defRPr sz="3000">
                <a:solidFill>
                  <a:schemeClr val="dk1"/>
                </a:solidFill>
                <a:latin typeface="Luckiest Guy"/>
                <a:ea typeface="Luckiest Guy"/>
                <a:cs typeface="Luckiest Guy"/>
                <a:sym typeface="Luckiest Guy"/>
              </a:defRPr>
            </a:lvl2pPr>
            <a:lvl3pPr lvl="2" rtl="0">
              <a:spcBef>
                <a:spcPts val="0"/>
              </a:spcBef>
              <a:spcAft>
                <a:spcPts val="0"/>
              </a:spcAft>
              <a:buClr>
                <a:schemeClr val="dk1"/>
              </a:buClr>
              <a:buSzPts val="3000"/>
              <a:buFont typeface="Luckiest Guy"/>
              <a:buNone/>
              <a:defRPr sz="3000">
                <a:solidFill>
                  <a:schemeClr val="dk1"/>
                </a:solidFill>
                <a:latin typeface="Luckiest Guy"/>
                <a:ea typeface="Luckiest Guy"/>
                <a:cs typeface="Luckiest Guy"/>
                <a:sym typeface="Luckiest Guy"/>
              </a:defRPr>
            </a:lvl3pPr>
            <a:lvl4pPr lvl="3" rtl="0">
              <a:spcBef>
                <a:spcPts val="0"/>
              </a:spcBef>
              <a:spcAft>
                <a:spcPts val="0"/>
              </a:spcAft>
              <a:buClr>
                <a:schemeClr val="dk1"/>
              </a:buClr>
              <a:buSzPts val="3000"/>
              <a:buFont typeface="Luckiest Guy"/>
              <a:buNone/>
              <a:defRPr sz="3000">
                <a:solidFill>
                  <a:schemeClr val="dk1"/>
                </a:solidFill>
                <a:latin typeface="Luckiest Guy"/>
                <a:ea typeface="Luckiest Guy"/>
                <a:cs typeface="Luckiest Guy"/>
                <a:sym typeface="Luckiest Guy"/>
              </a:defRPr>
            </a:lvl4pPr>
            <a:lvl5pPr lvl="4" rtl="0">
              <a:spcBef>
                <a:spcPts val="0"/>
              </a:spcBef>
              <a:spcAft>
                <a:spcPts val="0"/>
              </a:spcAft>
              <a:buClr>
                <a:schemeClr val="dk1"/>
              </a:buClr>
              <a:buSzPts val="3000"/>
              <a:buFont typeface="Luckiest Guy"/>
              <a:buNone/>
              <a:defRPr sz="3000">
                <a:solidFill>
                  <a:schemeClr val="dk1"/>
                </a:solidFill>
                <a:latin typeface="Luckiest Guy"/>
                <a:ea typeface="Luckiest Guy"/>
                <a:cs typeface="Luckiest Guy"/>
                <a:sym typeface="Luckiest Guy"/>
              </a:defRPr>
            </a:lvl5pPr>
            <a:lvl6pPr lvl="5" rtl="0">
              <a:spcBef>
                <a:spcPts val="0"/>
              </a:spcBef>
              <a:spcAft>
                <a:spcPts val="0"/>
              </a:spcAft>
              <a:buClr>
                <a:schemeClr val="dk1"/>
              </a:buClr>
              <a:buSzPts val="3000"/>
              <a:buFont typeface="Luckiest Guy"/>
              <a:buNone/>
              <a:defRPr sz="3000">
                <a:solidFill>
                  <a:schemeClr val="dk1"/>
                </a:solidFill>
                <a:latin typeface="Luckiest Guy"/>
                <a:ea typeface="Luckiest Guy"/>
                <a:cs typeface="Luckiest Guy"/>
                <a:sym typeface="Luckiest Guy"/>
              </a:defRPr>
            </a:lvl6pPr>
            <a:lvl7pPr lvl="6" rtl="0">
              <a:spcBef>
                <a:spcPts val="0"/>
              </a:spcBef>
              <a:spcAft>
                <a:spcPts val="0"/>
              </a:spcAft>
              <a:buClr>
                <a:schemeClr val="dk1"/>
              </a:buClr>
              <a:buSzPts val="3000"/>
              <a:buFont typeface="Luckiest Guy"/>
              <a:buNone/>
              <a:defRPr sz="3000">
                <a:solidFill>
                  <a:schemeClr val="dk1"/>
                </a:solidFill>
                <a:latin typeface="Luckiest Guy"/>
                <a:ea typeface="Luckiest Guy"/>
                <a:cs typeface="Luckiest Guy"/>
                <a:sym typeface="Luckiest Guy"/>
              </a:defRPr>
            </a:lvl7pPr>
            <a:lvl8pPr lvl="7" rtl="0">
              <a:spcBef>
                <a:spcPts val="0"/>
              </a:spcBef>
              <a:spcAft>
                <a:spcPts val="0"/>
              </a:spcAft>
              <a:buClr>
                <a:schemeClr val="dk1"/>
              </a:buClr>
              <a:buSzPts val="3000"/>
              <a:buFont typeface="Luckiest Guy"/>
              <a:buNone/>
              <a:defRPr sz="3000">
                <a:solidFill>
                  <a:schemeClr val="dk1"/>
                </a:solidFill>
                <a:latin typeface="Luckiest Guy"/>
                <a:ea typeface="Luckiest Guy"/>
                <a:cs typeface="Luckiest Guy"/>
                <a:sym typeface="Luckiest Guy"/>
              </a:defRPr>
            </a:lvl8pPr>
            <a:lvl9pPr lvl="8" rtl="0">
              <a:spcBef>
                <a:spcPts val="0"/>
              </a:spcBef>
              <a:spcAft>
                <a:spcPts val="0"/>
              </a:spcAft>
              <a:buClr>
                <a:schemeClr val="dk1"/>
              </a:buClr>
              <a:buSzPts val="3000"/>
              <a:buFont typeface="Luckiest Guy"/>
              <a:buNone/>
              <a:defRPr sz="3000">
                <a:solidFill>
                  <a:schemeClr val="dk1"/>
                </a:solidFill>
                <a:latin typeface="Luckiest Guy"/>
                <a:ea typeface="Luckiest Guy"/>
                <a:cs typeface="Luckiest Guy"/>
                <a:sym typeface="Luckiest Gu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Medium"/>
              <a:buChar char="●"/>
              <a:defRPr sz="1800">
                <a:solidFill>
                  <a:schemeClr val="dk2"/>
                </a:solidFill>
                <a:latin typeface="Montserrat Medium"/>
                <a:ea typeface="Montserrat Medium"/>
                <a:cs typeface="Montserrat Medium"/>
                <a:sym typeface="Montserrat Medium"/>
              </a:defRPr>
            </a:lvl1pPr>
            <a:lvl2pPr marL="914400" lvl="1"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2pPr>
            <a:lvl3pPr marL="1371600" lvl="2"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3pPr>
            <a:lvl4pPr marL="1828800" lvl="3"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4pPr>
            <a:lvl5pPr marL="2286000" lvl="4"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5pPr>
            <a:lvl6pPr marL="2743200" lvl="5"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6pPr>
            <a:lvl7pPr marL="3200400" lvl="6"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7pPr>
            <a:lvl8pPr marL="3657600" lvl="7"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8pPr>
            <a:lvl9pPr marL="4114800" lvl="8" indent="-317500">
              <a:lnSpc>
                <a:spcPct val="115000"/>
              </a:lnSpc>
              <a:spcBef>
                <a:spcPts val="1600"/>
              </a:spcBef>
              <a:spcAft>
                <a:spcPts val="160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6" r:id="rId4"/>
    <p:sldLayoutId id="2147483658" r:id="rId5"/>
    <p:sldLayoutId id="2147483662" r:id="rId6"/>
    <p:sldLayoutId id="2147483678" r:id="rId7"/>
    <p:sldLayoutId id="2147483679"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hyperlink" Target="https://www.ubidots.com/" TargetMode="Externa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CITIZENDOT/ubidots-mqtt-esp" TargetMode="Externa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s://learn.adafruit.com/dht/using-a-dhtxx-sensor" TargetMode="External"/><Relationship Id="rId2" Type="http://schemas.openxmlformats.org/officeDocument/2006/relationships/hyperlink" Target="https://help.ubidots.com/en/articles/513324-connect-a-nodemcu-esp8266-to-ubidots-over-mqtt" TargetMode="External"/><Relationship Id="rId1" Type="http://schemas.openxmlformats.org/officeDocument/2006/relationships/slideLayout" Target="../slideLayouts/slideLayout3.xml"/><Relationship Id="rId4" Type="http://schemas.openxmlformats.org/officeDocument/2006/relationships/hyperlink" Target="https://github.com/CITIZENDOT/ubidots-mqtt-esp"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36"/>
          <p:cNvSpPr/>
          <p:nvPr/>
        </p:nvSpPr>
        <p:spPr>
          <a:xfrm>
            <a:off x="2462426" y="4128700"/>
            <a:ext cx="4193195" cy="1199722"/>
          </a:xfrm>
          <a:custGeom>
            <a:avLst/>
            <a:gdLst/>
            <a:ahLst/>
            <a:cxnLst/>
            <a:rect l="l" t="t" r="r" b="b"/>
            <a:pathLst>
              <a:path w="83372" h="23375" extrusionOk="0">
                <a:moveTo>
                  <a:pt x="806" y="17898"/>
                </a:moveTo>
                <a:cubicBezTo>
                  <a:pt x="783" y="17920"/>
                  <a:pt x="760" y="17942"/>
                  <a:pt x="737" y="17964"/>
                </a:cubicBezTo>
                <a:cubicBezTo>
                  <a:pt x="498" y="18262"/>
                  <a:pt x="240" y="18580"/>
                  <a:pt x="1" y="18899"/>
                </a:cubicBezTo>
                <a:cubicBezTo>
                  <a:pt x="263" y="18561"/>
                  <a:pt x="532" y="18227"/>
                  <a:pt x="806" y="17898"/>
                </a:cubicBezTo>
                <a:close/>
                <a:moveTo>
                  <a:pt x="39130" y="0"/>
                </a:moveTo>
                <a:cubicBezTo>
                  <a:pt x="38414" y="199"/>
                  <a:pt x="37717" y="438"/>
                  <a:pt x="37021" y="677"/>
                </a:cubicBezTo>
                <a:cubicBezTo>
                  <a:pt x="32128" y="2388"/>
                  <a:pt x="27572" y="5073"/>
                  <a:pt x="23713" y="8534"/>
                </a:cubicBezTo>
                <a:cubicBezTo>
                  <a:pt x="23832" y="7699"/>
                  <a:pt x="23972" y="6824"/>
                  <a:pt x="24091" y="5968"/>
                </a:cubicBezTo>
                <a:lnTo>
                  <a:pt x="24091" y="5968"/>
                </a:lnTo>
                <a:cubicBezTo>
                  <a:pt x="23494" y="6127"/>
                  <a:pt x="22877" y="6306"/>
                  <a:pt x="22301" y="6505"/>
                </a:cubicBezTo>
                <a:cubicBezTo>
                  <a:pt x="21405" y="6804"/>
                  <a:pt x="20530" y="7122"/>
                  <a:pt x="19695" y="7500"/>
                </a:cubicBezTo>
                <a:cubicBezTo>
                  <a:pt x="18839" y="7858"/>
                  <a:pt x="18004" y="8296"/>
                  <a:pt x="17168" y="8753"/>
                </a:cubicBezTo>
                <a:cubicBezTo>
                  <a:pt x="16631" y="9052"/>
                  <a:pt x="16114" y="9410"/>
                  <a:pt x="15577" y="9748"/>
                </a:cubicBezTo>
                <a:cubicBezTo>
                  <a:pt x="15338" y="9927"/>
                  <a:pt x="15060" y="10106"/>
                  <a:pt x="14821" y="10285"/>
                </a:cubicBezTo>
                <a:cubicBezTo>
                  <a:pt x="14324" y="10643"/>
                  <a:pt x="13826" y="11021"/>
                  <a:pt x="13329" y="11419"/>
                </a:cubicBezTo>
                <a:cubicBezTo>
                  <a:pt x="12593" y="12016"/>
                  <a:pt x="11897" y="12672"/>
                  <a:pt x="11260" y="13329"/>
                </a:cubicBezTo>
                <a:cubicBezTo>
                  <a:pt x="11956" y="11479"/>
                  <a:pt x="12871" y="9708"/>
                  <a:pt x="13985" y="8057"/>
                </a:cubicBezTo>
                <a:lnTo>
                  <a:pt x="13985" y="8057"/>
                </a:lnTo>
                <a:cubicBezTo>
                  <a:pt x="11936" y="8932"/>
                  <a:pt x="9967" y="10006"/>
                  <a:pt x="8097" y="11280"/>
                </a:cubicBezTo>
                <a:cubicBezTo>
                  <a:pt x="7182" y="11896"/>
                  <a:pt x="6287" y="12573"/>
                  <a:pt x="5412" y="13289"/>
                </a:cubicBezTo>
                <a:cubicBezTo>
                  <a:pt x="3734" y="14684"/>
                  <a:pt x="2195" y="16232"/>
                  <a:pt x="806" y="17898"/>
                </a:cubicBezTo>
                <a:lnTo>
                  <a:pt x="806" y="17898"/>
                </a:lnTo>
                <a:cubicBezTo>
                  <a:pt x="3178" y="15656"/>
                  <a:pt x="5955" y="13591"/>
                  <a:pt x="8674" y="11936"/>
                </a:cubicBezTo>
                <a:lnTo>
                  <a:pt x="8674" y="11936"/>
                </a:lnTo>
                <a:cubicBezTo>
                  <a:pt x="7481" y="14104"/>
                  <a:pt x="6824" y="16551"/>
                  <a:pt x="6804" y="18998"/>
                </a:cubicBezTo>
                <a:cubicBezTo>
                  <a:pt x="10822" y="13925"/>
                  <a:pt x="16472" y="10126"/>
                  <a:pt x="22698" y="8276"/>
                </a:cubicBezTo>
                <a:lnTo>
                  <a:pt x="22698" y="8276"/>
                </a:lnTo>
                <a:cubicBezTo>
                  <a:pt x="21724" y="9708"/>
                  <a:pt x="21167" y="11399"/>
                  <a:pt x="21107" y="13090"/>
                </a:cubicBezTo>
                <a:cubicBezTo>
                  <a:pt x="24708" y="8753"/>
                  <a:pt x="29581" y="5511"/>
                  <a:pt x="34952" y="3840"/>
                </a:cubicBezTo>
                <a:lnTo>
                  <a:pt x="34952" y="3840"/>
                </a:lnTo>
                <a:cubicBezTo>
                  <a:pt x="34336" y="5292"/>
                  <a:pt x="33739" y="6784"/>
                  <a:pt x="33102" y="8256"/>
                </a:cubicBezTo>
                <a:cubicBezTo>
                  <a:pt x="37459" y="5809"/>
                  <a:pt x="42432" y="4476"/>
                  <a:pt x="47425" y="4417"/>
                </a:cubicBezTo>
                <a:lnTo>
                  <a:pt x="47425" y="4417"/>
                </a:lnTo>
                <a:cubicBezTo>
                  <a:pt x="45714" y="5650"/>
                  <a:pt x="44282" y="7261"/>
                  <a:pt x="43228" y="9131"/>
                </a:cubicBezTo>
                <a:cubicBezTo>
                  <a:pt x="46030" y="8028"/>
                  <a:pt x="49034" y="7472"/>
                  <a:pt x="52029" y="7472"/>
                </a:cubicBezTo>
                <a:cubicBezTo>
                  <a:pt x="53031" y="7472"/>
                  <a:pt x="54032" y="7534"/>
                  <a:pt x="55024" y="7659"/>
                </a:cubicBezTo>
                <a:cubicBezTo>
                  <a:pt x="54427" y="7997"/>
                  <a:pt x="53870" y="8395"/>
                  <a:pt x="53393" y="8892"/>
                </a:cubicBezTo>
                <a:cubicBezTo>
                  <a:pt x="53545" y="8867"/>
                  <a:pt x="53698" y="8855"/>
                  <a:pt x="53852" y="8855"/>
                </a:cubicBezTo>
                <a:cubicBezTo>
                  <a:pt x="54663" y="8855"/>
                  <a:pt x="55473" y="9196"/>
                  <a:pt x="56058" y="9748"/>
                </a:cubicBezTo>
                <a:cubicBezTo>
                  <a:pt x="54805" y="10424"/>
                  <a:pt x="53612" y="11240"/>
                  <a:pt x="52518" y="12195"/>
                </a:cubicBezTo>
                <a:cubicBezTo>
                  <a:pt x="57988" y="13289"/>
                  <a:pt x="63379" y="14880"/>
                  <a:pt x="68571" y="16949"/>
                </a:cubicBezTo>
                <a:cubicBezTo>
                  <a:pt x="67855" y="16760"/>
                  <a:pt x="67117" y="16667"/>
                  <a:pt x="66378" y="16667"/>
                </a:cubicBezTo>
                <a:cubicBezTo>
                  <a:pt x="64631" y="16667"/>
                  <a:pt x="62883" y="17184"/>
                  <a:pt x="61429" y="18162"/>
                </a:cubicBezTo>
                <a:cubicBezTo>
                  <a:pt x="69028" y="18680"/>
                  <a:pt x="76946" y="19296"/>
                  <a:pt x="83371" y="23374"/>
                </a:cubicBezTo>
                <a:cubicBezTo>
                  <a:pt x="83292" y="22738"/>
                  <a:pt x="83252" y="22081"/>
                  <a:pt x="83172" y="21445"/>
                </a:cubicBezTo>
                <a:cubicBezTo>
                  <a:pt x="83112" y="21047"/>
                  <a:pt x="83093" y="20649"/>
                  <a:pt x="82874" y="20331"/>
                </a:cubicBezTo>
                <a:cubicBezTo>
                  <a:pt x="82794" y="20231"/>
                  <a:pt x="82715" y="20132"/>
                  <a:pt x="82615" y="20052"/>
                </a:cubicBezTo>
                <a:cubicBezTo>
                  <a:pt x="82456" y="19893"/>
                  <a:pt x="82197" y="19794"/>
                  <a:pt x="81979" y="19694"/>
                </a:cubicBezTo>
                <a:cubicBezTo>
                  <a:pt x="81859" y="19654"/>
                  <a:pt x="81760" y="19595"/>
                  <a:pt x="81621" y="19575"/>
                </a:cubicBezTo>
                <a:cubicBezTo>
                  <a:pt x="78318" y="18401"/>
                  <a:pt x="75155" y="16869"/>
                  <a:pt x="72231" y="14980"/>
                </a:cubicBezTo>
                <a:cubicBezTo>
                  <a:pt x="73823" y="14582"/>
                  <a:pt x="75434" y="14204"/>
                  <a:pt x="77025" y="13806"/>
                </a:cubicBezTo>
                <a:cubicBezTo>
                  <a:pt x="74101" y="12394"/>
                  <a:pt x="70978" y="11319"/>
                  <a:pt x="67795" y="10643"/>
                </a:cubicBezTo>
                <a:cubicBezTo>
                  <a:pt x="67238" y="10524"/>
                  <a:pt x="66641" y="10424"/>
                  <a:pt x="66064" y="10325"/>
                </a:cubicBezTo>
                <a:cubicBezTo>
                  <a:pt x="65189" y="10185"/>
                  <a:pt x="64294" y="10046"/>
                  <a:pt x="63419" y="9987"/>
                </a:cubicBezTo>
                <a:cubicBezTo>
                  <a:pt x="64473" y="9390"/>
                  <a:pt x="65567" y="8932"/>
                  <a:pt x="66701" y="8594"/>
                </a:cubicBezTo>
                <a:cubicBezTo>
                  <a:pt x="67855" y="8256"/>
                  <a:pt x="69048" y="8057"/>
                  <a:pt x="70242" y="7997"/>
                </a:cubicBezTo>
                <a:cubicBezTo>
                  <a:pt x="69267" y="7619"/>
                  <a:pt x="68273" y="7321"/>
                  <a:pt x="67278" y="7042"/>
                </a:cubicBezTo>
                <a:lnTo>
                  <a:pt x="66681" y="6903"/>
                </a:lnTo>
                <a:cubicBezTo>
                  <a:pt x="66283" y="6804"/>
                  <a:pt x="65885" y="6724"/>
                  <a:pt x="65468" y="6625"/>
                </a:cubicBezTo>
                <a:cubicBezTo>
                  <a:pt x="65269" y="6565"/>
                  <a:pt x="65070" y="6545"/>
                  <a:pt x="64871" y="6505"/>
                </a:cubicBezTo>
                <a:cubicBezTo>
                  <a:pt x="64055" y="6346"/>
                  <a:pt x="63220" y="6227"/>
                  <a:pt x="62404" y="6147"/>
                </a:cubicBezTo>
                <a:cubicBezTo>
                  <a:pt x="61986" y="6107"/>
                  <a:pt x="61589" y="6048"/>
                  <a:pt x="61171" y="6028"/>
                </a:cubicBezTo>
                <a:cubicBezTo>
                  <a:pt x="60733" y="6008"/>
                  <a:pt x="60335" y="5948"/>
                  <a:pt x="59918" y="5928"/>
                </a:cubicBezTo>
                <a:cubicBezTo>
                  <a:pt x="59301" y="5869"/>
                  <a:pt x="58684" y="5849"/>
                  <a:pt x="58048" y="5829"/>
                </a:cubicBezTo>
                <a:cubicBezTo>
                  <a:pt x="57849" y="5829"/>
                  <a:pt x="57630" y="5809"/>
                  <a:pt x="57431" y="5809"/>
                </a:cubicBezTo>
                <a:cubicBezTo>
                  <a:pt x="57013" y="5809"/>
                  <a:pt x="56596" y="5769"/>
                  <a:pt x="56198" y="5769"/>
                </a:cubicBezTo>
                <a:lnTo>
                  <a:pt x="53671" y="5769"/>
                </a:lnTo>
                <a:cubicBezTo>
                  <a:pt x="52637" y="5809"/>
                  <a:pt x="51583" y="5809"/>
                  <a:pt x="50548" y="5829"/>
                </a:cubicBezTo>
                <a:cubicBezTo>
                  <a:pt x="51642" y="4834"/>
                  <a:pt x="52915" y="4039"/>
                  <a:pt x="54248" y="3442"/>
                </a:cubicBezTo>
                <a:cubicBezTo>
                  <a:pt x="51699" y="3062"/>
                  <a:pt x="49120" y="2872"/>
                  <a:pt x="46541" y="2872"/>
                </a:cubicBezTo>
                <a:cubicBezTo>
                  <a:pt x="43585" y="2872"/>
                  <a:pt x="40628" y="3122"/>
                  <a:pt x="37717" y="3621"/>
                </a:cubicBezTo>
                <a:cubicBezTo>
                  <a:pt x="38195" y="2427"/>
                  <a:pt x="38652" y="1194"/>
                  <a:pt x="39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2462426" y="4130825"/>
            <a:ext cx="4193195" cy="1199722"/>
          </a:xfrm>
          <a:custGeom>
            <a:avLst/>
            <a:gdLst/>
            <a:ahLst/>
            <a:cxnLst/>
            <a:rect l="l" t="t" r="r" b="b"/>
            <a:pathLst>
              <a:path w="83372" h="23375" extrusionOk="0">
                <a:moveTo>
                  <a:pt x="806" y="17898"/>
                </a:moveTo>
                <a:cubicBezTo>
                  <a:pt x="783" y="17920"/>
                  <a:pt x="760" y="17942"/>
                  <a:pt x="737" y="17964"/>
                </a:cubicBezTo>
                <a:cubicBezTo>
                  <a:pt x="498" y="18262"/>
                  <a:pt x="240" y="18580"/>
                  <a:pt x="1" y="18899"/>
                </a:cubicBezTo>
                <a:cubicBezTo>
                  <a:pt x="263" y="18561"/>
                  <a:pt x="532" y="18227"/>
                  <a:pt x="806" y="17898"/>
                </a:cubicBezTo>
                <a:close/>
                <a:moveTo>
                  <a:pt x="39130" y="0"/>
                </a:moveTo>
                <a:cubicBezTo>
                  <a:pt x="38414" y="199"/>
                  <a:pt x="37717" y="438"/>
                  <a:pt x="37021" y="677"/>
                </a:cubicBezTo>
                <a:cubicBezTo>
                  <a:pt x="32128" y="2388"/>
                  <a:pt x="27572" y="5073"/>
                  <a:pt x="23713" y="8534"/>
                </a:cubicBezTo>
                <a:cubicBezTo>
                  <a:pt x="23832" y="7699"/>
                  <a:pt x="23972" y="6824"/>
                  <a:pt x="24091" y="5968"/>
                </a:cubicBezTo>
                <a:lnTo>
                  <a:pt x="24091" y="5968"/>
                </a:lnTo>
                <a:cubicBezTo>
                  <a:pt x="23494" y="6127"/>
                  <a:pt x="22877" y="6306"/>
                  <a:pt x="22301" y="6505"/>
                </a:cubicBezTo>
                <a:cubicBezTo>
                  <a:pt x="21405" y="6804"/>
                  <a:pt x="20530" y="7122"/>
                  <a:pt x="19695" y="7500"/>
                </a:cubicBezTo>
                <a:cubicBezTo>
                  <a:pt x="18839" y="7858"/>
                  <a:pt x="18004" y="8296"/>
                  <a:pt x="17168" y="8753"/>
                </a:cubicBezTo>
                <a:cubicBezTo>
                  <a:pt x="16631" y="9052"/>
                  <a:pt x="16114" y="9410"/>
                  <a:pt x="15577" y="9748"/>
                </a:cubicBezTo>
                <a:cubicBezTo>
                  <a:pt x="15338" y="9927"/>
                  <a:pt x="15060" y="10106"/>
                  <a:pt x="14821" y="10285"/>
                </a:cubicBezTo>
                <a:cubicBezTo>
                  <a:pt x="14324" y="10643"/>
                  <a:pt x="13826" y="11021"/>
                  <a:pt x="13329" y="11419"/>
                </a:cubicBezTo>
                <a:cubicBezTo>
                  <a:pt x="12593" y="12016"/>
                  <a:pt x="11897" y="12672"/>
                  <a:pt x="11260" y="13329"/>
                </a:cubicBezTo>
                <a:cubicBezTo>
                  <a:pt x="11956" y="11479"/>
                  <a:pt x="12871" y="9708"/>
                  <a:pt x="13985" y="8057"/>
                </a:cubicBezTo>
                <a:lnTo>
                  <a:pt x="13985" y="8057"/>
                </a:lnTo>
                <a:cubicBezTo>
                  <a:pt x="11936" y="8932"/>
                  <a:pt x="9967" y="10006"/>
                  <a:pt x="8097" y="11280"/>
                </a:cubicBezTo>
                <a:cubicBezTo>
                  <a:pt x="7182" y="11896"/>
                  <a:pt x="6287" y="12573"/>
                  <a:pt x="5412" y="13289"/>
                </a:cubicBezTo>
                <a:cubicBezTo>
                  <a:pt x="3734" y="14684"/>
                  <a:pt x="2195" y="16232"/>
                  <a:pt x="806" y="17898"/>
                </a:cubicBezTo>
                <a:lnTo>
                  <a:pt x="806" y="17898"/>
                </a:lnTo>
                <a:cubicBezTo>
                  <a:pt x="3178" y="15656"/>
                  <a:pt x="5955" y="13591"/>
                  <a:pt x="8674" y="11936"/>
                </a:cubicBezTo>
                <a:lnTo>
                  <a:pt x="8674" y="11936"/>
                </a:lnTo>
                <a:cubicBezTo>
                  <a:pt x="7481" y="14104"/>
                  <a:pt x="6824" y="16551"/>
                  <a:pt x="6804" y="18998"/>
                </a:cubicBezTo>
                <a:cubicBezTo>
                  <a:pt x="10822" y="13925"/>
                  <a:pt x="16472" y="10126"/>
                  <a:pt x="22698" y="8276"/>
                </a:cubicBezTo>
                <a:lnTo>
                  <a:pt x="22698" y="8276"/>
                </a:lnTo>
                <a:cubicBezTo>
                  <a:pt x="21724" y="9708"/>
                  <a:pt x="21167" y="11399"/>
                  <a:pt x="21107" y="13090"/>
                </a:cubicBezTo>
                <a:cubicBezTo>
                  <a:pt x="24708" y="8753"/>
                  <a:pt x="29581" y="5511"/>
                  <a:pt x="34952" y="3840"/>
                </a:cubicBezTo>
                <a:lnTo>
                  <a:pt x="34952" y="3840"/>
                </a:lnTo>
                <a:cubicBezTo>
                  <a:pt x="34336" y="5292"/>
                  <a:pt x="33739" y="6784"/>
                  <a:pt x="33102" y="8256"/>
                </a:cubicBezTo>
                <a:cubicBezTo>
                  <a:pt x="37459" y="5809"/>
                  <a:pt x="42432" y="4476"/>
                  <a:pt x="47425" y="4417"/>
                </a:cubicBezTo>
                <a:lnTo>
                  <a:pt x="47425" y="4417"/>
                </a:lnTo>
                <a:cubicBezTo>
                  <a:pt x="45714" y="5650"/>
                  <a:pt x="44282" y="7261"/>
                  <a:pt x="43228" y="9131"/>
                </a:cubicBezTo>
                <a:cubicBezTo>
                  <a:pt x="46030" y="8028"/>
                  <a:pt x="49034" y="7472"/>
                  <a:pt x="52029" y="7472"/>
                </a:cubicBezTo>
                <a:cubicBezTo>
                  <a:pt x="53031" y="7472"/>
                  <a:pt x="54032" y="7534"/>
                  <a:pt x="55024" y="7659"/>
                </a:cubicBezTo>
                <a:cubicBezTo>
                  <a:pt x="54427" y="7997"/>
                  <a:pt x="53870" y="8395"/>
                  <a:pt x="53393" y="8892"/>
                </a:cubicBezTo>
                <a:cubicBezTo>
                  <a:pt x="53545" y="8867"/>
                  <a:pt x="53698" y="8855"/>
                  <a:pt x="53852" y="8855"/>
                </a:cubicBezTo>
                <a:cubicBezTo>
                  <a:pt x="54663" y="8855"/>
                  <a:pt x="55473" y="9196"/>
                  <a:pt x="56058" y="9748"/>
                </a:cubicBezTo>
                <a:cubicBezTo>
                  <a:pt x="54805" y="10424"/>
                  <a:pt x="53612" y="11240"/>
                  <a:pt x="52518" y="12195"/>
                </a:cubicBezTo>
                <a:cubicBezTo>
                  <a:pt x="57988" y="13289"/>
                  <a:pt x="63379" y="14880"/>
                  <a:pt x="68571" y="16949"/>
                </a:cubicBezTo>
                <a:cubicBezTo>
                  <a:pt x="67855" y="16760"/>
                  <a:pt x="67117" y="16667"/>
                  <a:pt x="66378" y="16667"/>
                </a:cubicBezTo>
                <a:cubicBezTo>
                  <a:pt x="64631" y="16667"/>
                  <a:pt x="62883" y="17184"/>
                  <a:pt x="61429" y="18162"/>
                </a:cubicBezTo>
                <a:cubicBezTo>
                  <a:pt x="69028" y="18680"/>
                  <a:pt x="76946" y="19296"/>
                  <a:pt x="83371" y="23374"/>
                </a:cubicBezTo>
                <a:cubicBezTo>
                  <a:pt x="83292" y="22738"/>
                  <a:pt x="83252" y="22081"/>
                  <a:pt x="83172" y="21445"/>
                </a:cubicBezTo>
                <a:cubicBezTo>
                  <a:pt x="83112" y="21047"/>
                  <a:pt x="83093" y="20649"/>
                  <a:pt x="82874" y="20331"/>
                </a:cubicBezTo>
                <a:cubicBezTo>
                  <a:pt x="82794" y="20231"/>
                  <a:pt x="82715" y="20132"/>
                  <a:pt x="82615" y="20052"/>
                </a:cubicBezTo>
                <a:cubicBezTo>
                  <a:pt x="82456" y="19893"/>
                  <a:pt x="82197" y="19794"/>
                  <a:pt x="81979" y="19694"/>
                </a:cubicBezTo>
                <a:cubicBezTo>
                  <a:pt x="81859" y="19654"/>
                  <a:pt x="81760" y="19595"/>
                  <a:pt x="81621" y="19575"/>
                </a:cubicBezTo>
                <a:cubicBezTo>
                  <a:pt x="78318" y="18401"/>
                  <a:pt x="75155" y="16869"/>
                  <a:pt x="72231" y="14980"/>
                </a:cubicBezTo>
                <a:cubicBezTo>
                  <a:pt x="73823" y="14582"/>
                  <a:pt x="75434" y="14204"/>
                  <a:pt x="77025" y="13806"/>
                </a:cubicBezTo>
                <a:cubicBezTo>
                  <a:pt x="74101" y="12394"/>
                  <a:pt x="70978" y="11319"/>
                  <a:pt x="67795" y="10643"/>
                </a:cubicBezTo>
                <a:cubicBezTo>
                  <a:pt x="67238" y="10524"/>
                  <a:pt x="66641" y="10424"/>
                  <a:pt x="66064" y="10325"/>
                </a:cubicBezTo>
                <a:cubicBezTo>
                  <a:pt x="65189" y="10185"/>
                  <a:pt x="64294" y="10046"/>
                  <a:pt x="63419" y="9987"/>
                </a:cubicBezTo>
                <a:cubicBezTo>
                  <a:pt x="64473" y="9390"/>
                  <a:pt x="65567" y="8932"/>
                  <a:pt x="66701" y="8594"/>
                </a:cubicBezTo>
                <a:cubicBezTo>
                  <a:pt x="67855" y="8256"/>
                  <a:pt x="69048" y="8057"/>
                  <a:pt x="70242" y="7997"/>
                </a:cubicBezTo>
                <a:cubicBezTo>
                  <a:pt x="69267" y="7619"/>
                  <a:pt x="68273" y="7321"/>
                  <a:pt x="67278" y="7042"/>
                </a:cubicBezTo>
                <a:lnTo>
                  <a:pt x="66681" y="6903"/>
                </a:lnTo>
                <a:cubicBezTo>
                  <a:pt x="66283" y="6804"/>
                  <a:pt x="65885" y="6724"/>
                  <a:pt x="65468" y="6625"/>
                </a:cubicBezTo>
                <a:cubicBezTo>
                  <a:pt x="65269" y="6565"/>
                  <a:pt x="65070" y="6545"/>
                  <a:pt x="64871" y="6505"/>
                </a:cubicBezTo>
                <a:cubicBezTo>
                  <a:pt x="64055" y="6346"/>
                  <a:pt x="63220" y="6227"/>
                  <a:pt x="62404" y="6147"/>
                </a:cubicBezTo>
                <a:cubicBezTo>
                  <a:pt x="61986" y="6107"/>
                  <a:pt x="61589" y="6048"/>
                  <a:pt x="61171" y="6028"/>
                </a:cubicBezTo>
                <a:cubicBezTo>
                  <a:pt x="60733" y="6008"/>
                  <a:pt x="60335" y="5948"/>
                  <a:pt x="59918" y="5928"/>
                </a:cubicBezTo>
                <a:cubicBezTo>
                  <a:pt x="59301" y="5869"/>
                  <a:pt x="58684" y="5849"/>
                  <a:pt x="58048" y="5829"/>
                </a:cubicBezTo>
                <a:cubicBezTo>
                  <a:pt x="57849" y="5829"/>
                  <a:pt x="57630" y="5809"/>
                  <a:pt x="57431" y="5809"/>
                </a:cubicBezTo>
                <a:cubicBezTo>
                  <a:pt x="57013" y="5809"/>
                  <a:pt x="56596" y="5769"/>
                  <a:pt x="56198" y="5769"/>
                </a:cubicBezTo>
                <a:lnTo>
                  <a:pt x="53671" y="5769"/>
                </a:lnTo>
                <a:cubicBezTo>
                  <a:pt x="52637" y="5809"/>
                  <a:pt x="51583" y="5809"/>
                  <a:pt x="50548" y="5829"/>
                </a:cubicBezTo>
                <a:cubicBezTo>
                  <a:pt x="51642" y="4834"/>
                  <a:pt x="52915" y="4039"/>
                  <a:pt x="54248" y="3442"/>
                </a:cubicBezTo>
                <a:cubicBezTo>
                  <a:pt x="51699" y="3062"/>
                  <a:pt x="49120" y="2872"/>
                  <a:pt x="46541" y="2872"/>
                </a:cubicBezTo>
                <a:cubicBezTo>
                  <a:pt x="43585" y="2872"/>
                  <a:pt x="40628" y="3122"/>
                  <a:pt x="37717" y="3621"/>
                </a:cubicBezTo>
                <a:cubicBezTo>
                  <a:pt x="38195" y="2427"/>
                  <a:pt x="38652" y="1194"/>
                  <a:pt x="39130" y="0"/>
                </a:cubicBezTo>
                <a:close/>
              </a:path>
            </a:pathLst>
          </a:custGeom>
          <a:solidFill>
            <a:srgbClr val="3049B5">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txBox="1">
            <a:spLocks noGrp="1"/>
          </p:cNvSpPr>
          <p:nvPr>
            <p:ph type="ctrTitle"/>
          </p:nvPr>
        </p:nvSpPr>
        <p:spPr>
          <a:xfrm>
            <a:off x="1293199" y="887724"/>
            <a:ext cx="6062308" cy="203905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6000" dirty="0">
                <a:latin typeface="Cooper Black" panose="0208090404030B020404" pitchFamily="18" charset="0"/>
              </a:rPr>
              <a:t>HOME AUTOMATION</a:t>
            </a:r>
            <a:endParaRPr lang="en-IN" sz="6000" dirty="0">
              <a:solidFill>
                <a:schemeClr val="accent1"/>
              </a:solidFill>
              <a:latin typeface="Cooper Black" panose="0208090404030B020404" pitchFamily="18" charset="0"/>
            </a:endParaRPr>
          </a:p>
        </p:txBody>
      </p:sp>
      <p:sp>
        <p:nvSpPr>
          <p:cNvPr id="1076" name="Google Shape;1076;p36"/>
          <p:cNvSpPr txBox="1">
            <a:spLocks noGrp="1"/>
          </p:cNvSpPr>
          <p:nvPr>
            <p:ph type="subTitle" idx="1"/>
          </p:nvPr>
        </p:nvSpPr>
        <p:spPr>
          <a:xfrm>
            <a:off x="2876418" y="2895784"/>
            <a:ext cx="3252165" cy="6807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Poor Richard" panose="02080502050505020702" pitchFamily="18" charset="0"/>
              </a:rPr>
              <a:t>A Real Project which can be readily installed in Home!</a:t>
            </a:r>
            <a:endParaRPr dirty="0">
              <a:latin typeface="Poor Richard" panose="02080502050505020702" pitchFamily="18" charset="0"/>
            </a:endParaRPr>
          </a:p>
        </p:txBody>
      </p:sp>
      <p:grpSp>
        <p:nvGrpSpPr>
          <p:cNvPr id="1077" name="Google Shape;1077;p36"/>
          <p:cNvGrpSpPr/>
          <p:nvPr/>
        </p:nvGrpSpPr>
        <p:grpSpPr>
          <a:xfrm>
            <a:off x="-2227695" y="-187731"/>
            <a:ext cx="3518728" cy="3440625"/>
            <a:chOff x="-2229200" y="-289925"/>
            <a:chExt cx="3518728" cy="3440625"/>
          </a:xfrm>
        </p:grpSpPr>
        <p:sp>
          <p:nvSpPr>
            <p:cNvPr id="1078" name="Google Shape;1078;p36"/>
            <p:cNvSpPr/>
            <p:nvPr/>
          </p:nvSpPr>
          <p:spPr>
            <a:xfrm>
              <a:off x="968874" y="2131669"/>
              <a:ext cx="320654" cy="342658"/>
            </a:xfrm>
            <a:custGeom>
              <a:avLst/>
              <a:gdLst/>
              <a:ahLst/>
              <a:cxnLst/>
              <a:rect l="l" t="t" r="r" b="b"/>
              <a:pathLst>
                <a:path w="4338" h="4636" extrusionOk="0">
                  <a:moveTo>
                    <a:pt x="1" y="1"/>
                  </a:moveTo>
                  <a:lnTo>
                    <a:pt x="239" y="4636"/>
                  </a:lnTo>
                  <a:lnTo>
                    <a:pt x="4337" y="12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778726" y="2396172"/>
              <a:ext cx="414751" cy="358845"/>
            </a:xfrm>
            <a:custGeom>
              <a:avLst/>
              <a:gdLst/>
              <a:ahLst/>
              <a:cxnLst/>
              <a:rect l="l" t="t" r="r" b="b"/>
              <a:pathLst>
                <a:path w="5611" h="4855" extrusionOk="0">
                  <a:moveTo>
                    <a:pt x="3044" y="1"/>
                  </a:moveTo>
                  <a:lnTo>
                    <a:pt x="0" y="4855"/>
                  </a:lnTo>
                  <a:lnTo>
                    <a:pt x="5610" y="4238"/>
                  </a:lnTo>
                  <a:lnTo>
                    <a:pt x="30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592491" y="2788898"/>
              <a:ext cx="425026" cy="361802"/>
            </a:xfrm>
            <a:custGeom>
              <a:avLst/>
              <a:gdLst/>
              <a:ahLst/>
              <a:cxnLst/>
              <a:rect l="l" t="t" r="r" b="b"/>
              <a:pathLst>
                <a:path w="5750" h="4895" extrusionOk="0">
                  <a:moveTo>
                    <a:pt x="3839" y="1"/>
                  </a:moveTo>
                  <a:lnTo>
                    <a:pt x="0" y="3084"/>
                  </a:lnTo>
                  <a:lnTo>
                    <a:pt x="5749" y="4894"/>
                  </a:lnTo>
                  <a:lnTo>
                    <a:pt x="3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2229200" y="-289925"/>
              <a:ext cx="3373151" cy="3348458"/>
            </a:xfrm>
            <a:custGeom>
              <a:avLst/>
              <a:gdLst/>
              <a:ahLst/>
              <a:cxnLst/>
              <a:rect l="l" t="t" r="r" b="b"/>
              <a:pathLst>
                <a:path w="45634" h="45303" extrusionOk="0">
                  <a:moveTo>
                    <a:pt x="8614" y="0"/>
                  </a:moveTo>
                  <a:cubicBezTo>
                    <a:pt x="8614" y="0"/>
                    <a:pt x="0" y="10046"/>
                    <a:pt x="6923" y="27771"/>
                  </a:cubicBezTo>
                  <a:cubicBezTo>
                    <a:pt x="8534" y="31928"/>
                    <a:pt x="12194" y="35827"/>
                    <a:pt x="16591" y="38891"/>
                  </a:cubicBezTo>
                  <a:cubicBezTo>
                    <a:pt x="22156" y="42770"/>
                    <a:pt x="28865" y="45302"/>
                    <a:pt x="34105" y="45302"/>
                  </a:cubicBezTo>
                  <a:cubicBezTo>
                    <a:pt x="35233" y="45302"/>
                    <a:pt x="36293" y="45185"/>
                    <a:pt x="37259" y="44938"/>
                  </a:cubicBezTo>
                  <a:cubicBezTo>
                    <a:pt x="38353" y="44660"/>
                    <a:pt x="39348" y="44182"/>
                    <a:pt x="40163" y="43526"/>
                  </a:cubicBezTo>
                  <a:cubicBezTo>
                    <a:pt x="41834" y="42193"/>
                    <a:pt x="42948" y="40681"/>
                    <a:pt x="43545" y="39129"/>
                  </a:cubicBezTo>
                  <a:cubicBezTo>
                    <a:pt x="45634" y="33858"/>
                    <a:pt x="42073" y="28228"/>
                    <a:pt x="37040" y="27771"/>
                  </a:cubicBezTo>
                  <a:cubicBezTo>
                    <a:pt x="30516" y="27154"/>
                    <a:pt x="11697" y="23792"/>
                    <a:pt x="15477" y="6784"/>
                  </a:cubicBezTo>
                  <a:lnTo>
                    <a:pt x="12174" y="3502"/>
                  </a:lnTo>
                  <a:lnTo>
                    <a:pt x="8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36"/>
          <p:cNvGrpSpPr/>
          <p:nvPr/>
        </p:nvGrpSpPr>
        <p:grpSpPr>
          <a:xfrm>
            <a:off x="7700849" y="399876"/>
            <a:ext cx="2728371" cy="2670981"/>
            <a:chOff x="7700849" y="399876"/>
            <a:chExt cx="2728371" cy="2670981"/>
          </a:xfrm>
        </p:grpSpPr>
        <p:sp>
          <p:nvSpPr>
            <p:cNvPr id="1084" name="Google Shape;1084;p36"/>
            <p:cNvSpPr/>
            <p:nvPr/>
          </p:nvSpPr>
          <p:spPr>
            <a:xfrm>
              <a:off x="7749746" y="2280908"/>
              <a:ext cx="248410" cy="266640"/>
            </a:xfrm>
            <a:custGeom>
              <a:avLst/>
              <a:gdLst/>
              <a:ahLst/>
              <a:cxnLst/>
              <a:rect l="l" t="t" r="r" b="b"/>
              <a:pathLst>
                <a:path w="3541" h="3801" extrusionOk="0">
                  <a:moveTo>
                    <a:pt x="3541" y="1"/>
                  </a:moveTo>
                  <a:lnTo>
                    <a:pt x="0" y="1055"/>
                  </a:lnTo>
                  <a:lnTo>
                    <a:pt x="3342" y="3800"/>
                  </a:lnTo>
                  <a:lnTo>
                    <a:pt x="3541" y="1"/>
                  </a:ln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7748343" y="2512609"/>
              <a:ext cx="321018" cy="277724"/>
            </a:xfrm>
            <a:custGeom>
              <a:avLst/>
              <a:gdLst/>
              <a:ahLst/>
              <a:cxnLst/>
              <a:rect l="l" t="t" r="r" b="b"/>
              <a:pathLst>
                <a:path w="4576" h="3959" extrusionOk="0">
                  <a:moveTo>
                    <a:pt x="2089" y="0"/>
                  </a:moveTo>
                  <a:lnTo>
                    <a:pt x="0" y="3461"/>
                  </a:lnTo>
                  <a:lnTo>
                    <a:pt x="4575" y="3959"/>
                  </a:lnTo>
                  <a:lnTo>
                    <a:pt x="4575" y="3959"/>
                  </a:lnTo>
                  <a:lnTo>
                    <a:pt x="2089" y="0"/>
                  </a:ln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7960417" y="2790257"/>
              <a:ext cx="328033" cy="280600"/>
            </a:xfrm>
            <a:custGeom>
              <a:avLst/>
              <a:gdLst/>
              <a:ahLst/>
              <a:cxnLst/>
              <a:rect l="l" t="t" r="r" b="b"/>
              <a:pathLst>
                <a:path w="4676" h="4000" extrusionOk="0">
                  <a:moveTo>
                    <a:pt x="1552" y="1"/>
                  </a:moveTo>
                  <a:lnTo>
                    <a:pt x="1" y="3999"/>
                  </a:lnTo>
                  <a:lnTo>
                    <a:pt x="4676" y="2547"/>
                  </a:lnTo>
                  <a:lnTo>
                    <a:pt x="1552" y="1"/>
                  </a:ln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7700849" y="399876"/>
              <a:ext cx="2728371" cy="2597514"/>
            </a:xfrm>
            <a:custGeom>
              <a:avLst/>
              <a:gdLst/>
              <a:ahLst/>
              <a:cxnLst/>
              <a:rect l="l" t="t" r="r" b="b"/>
              <a:pathLst>
                <a:path w="38892" h="37028" extrusionOk="0">
                  <a:moveTo>
                    <a:pt x="31849" y="1"/>
                  </a:moveTo>
                  <a:lnTo>
                    <a:pt x="26239" y="5551"/>
                  </a:lnTo>
                  <a:cubicBezTo>
                    <a:pt x="26458" y="6525"/>
                    <a:pt x="26577" y="7440"/>
                    <a:pt x="26637" y="8316"/>
                  </a:cubicBezTo>
                  <a:cubicBezTo>
                    <a:pt x="27234" y="19834"/>
                    <a:pt x="13588" y="22221"/>
                    <a:pt x="8634" y="22678"/>
                  </a:cubicBezTo>
                  <a:cubicBezTo>
                    <a:pt x="3283" y="23215"/>
                    <a:pt x="1" y="30794"/>
                    <a:pt x="6068" y="35589"/>
                  </a:cubicBezTo>
                  <a:cubicBezTo>
                    <a:pt x="6744" y="36146"/>
                    <a:pt x="7560" y="36504"/>
                    <a:pt x="8455" y="36742"/>
                  </a:cubicBezTo>
                  <a:cubicBezTo>
                    <a:pt x="9260" y="36934"/>
                    <a:pt x="10130" y="37027"/>
                    <a:pt x="11056" y="37027"/>
                  </a:cubicBezTo>
                  <a:cubicBezTo>
                    <a:pt x="11572" y="37027"/>
                    <a:pt x="12104" y="36998"/>
                    <a:pt x="12653" y="36941"/>
                  </a:cubicBezTo>
                  <a:cubicBezTo>
                    <a:pt x="16631" y="36484"/>
                    <a:pt x="21366" y="34574"/>
                    <a:pt x="25344" y="31789"/>
                  </a:cubicBezTo>
                  <a:cubicBezTo>
                    <a:pt x="28945" y="29303"/>
                    <a:pt x="31929" y="26120"/>
                    <a:pt x="33242" y="22718"/>
                  </a:cubicBezTo>
                  <a:cubicBezTo>
                    <a:pt x="38891" y="8216"/>
                    <a:pt x="31849" y="40"/>
                    <a:pt x="31849" y="1"/>
                  </a:cubicBezTo>
                  <a:close/>
                </a:path>
              </a:pathLst>
            </a:custGeom>
            <a:solidFill>
              <a:srgbClr val="F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7700849" y="983161"/>
              <a:ext cx="2126883" cy="2014778"/>
            </a:xfrm>
            <a:custGeom>
              <a:avLst/>
              <a:gdLst/>
              <a:ahLst/>
              <a:cxnLst/>
              <a:rect l="l" t="t" r="r" b="b"/>
              <a:pathLst>
                <a:path w="30318" h="28721" extrusionOk="0">
                  <a:moveTo>
                    <a:pt x="26637" y="1"/>
                  </a:moveTo>
                  <a:lnTo>
                    <a:pt x="26637" y="1"/>
                  </a:lnTo>
                  <a:cubicBezTo>
                    <a:pt x="27234" y="11519"/>
                    <a:pt x="13588" y="13906"/>
                    <a:pt x="8634" y="14383"/>
                  </a:cubicBezTo>
                  <a:cubicBezTo>
                    <a:pt x="3283" y="14900"/>
                    <a:pt x="1" y="22479"/>
                    <a:pt x="6068" y="27274"/>
                  </a:cubicBezTo>
                  <a:cubicBezTo>
                    <a:pt x="6744" y="27831"/>
                    <a:pt x="7560" y="28209"/>
                    <a:pt x="8455" y="28427"/>
                  </a:cubicBezTo>
                  <a:cubicBezTo>
                    <a:pt x="9262" y="28620"/>
                    <a:pt x="10136" y="28721"/>
                    <a:pt x="11064" y="28721"/>
                  </a:cubicBezTo>
                  <a:cubicBezTo>
                    <a:pt x="11577" y="28721"/>
                    <a:pt x="12107" y="28690"/>
                    <a:pt x="12653" y="28626"/>
                  </a:cubicBezTo>
                  <a:cubicBezTo>
                    <a:pt x="4755" y="23673"/>
                    <a:pt x="9410" y="18222"/>
                    <a:pt x="19476" y="13428"/>
                  </a:cubicBezTo>
                  <a:cubicBezTo>
                    <a:pt x="30317" y="8256"/>
                    <a:pt x="26836" y="200"/>
                    <a:pt x="26836" y="180"/>
                  </a:cubicBezTo>
                  <a:lnTo>
                    <a:pt x="26637" y="1"/>
                  </a:lnTo>
                  <a:close/>
                </a:path>
              </a:pathLst>
            </a:custGeom>
            <a:solidFill>
              <a:srgbClr val="3049B5">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 name="Google Shape;1089;p36"/>
          <p:cNvSpPr/>
          <p:nvPr/>
        </p:nvSpPr>
        <p:spPr>
          <a:xfrm>
            <a:off x="2346924" y="4333149"/>
            <a:ext cx="4311162" cy="1505127"/>
          </a:xfrm>
          <a:custGeom>
            <a:avLst/>
            <a:gdLst/>
            <a:ahLst/>
            <a:cxnLst/>
            <a:rect l="l" t="t" r="r" b="b"/>
            <a:pathLst>
              <a:path w="86435" h="29684" extrusionOk="0">
                <a:moveTo>
                  <a:pt x="37697" y="1"/>
                </a:moveTo>
                <a:cubicBezTo>
                  <a:pt x="32326" y="1672"/>
                  <a:pt x="27453" y="4914"/>
                  <a:pt x="23832" y="9251"/>
                </a:cubicBezTo>
                <a:cubicBezTo>
                  <a:pt x="23912" y="7540"/>
                  <a:pt x="24469" y="5849"/>
                  <a:pt x="25424" y="4437"/>
                </a:cubicBezTo>
                <a:lnTo>
                  <a:pt x="25424" y="4437"/>
                </a:lnTo>
                <a:cubicBezTo>
                  <a:pt x="19217" y="6287"/>
                  <a:pt x="13587" y="10086"/>
                  <a:pt x="9549" y="15159"/>
                </a:cubicBezTo>
                <a:cubicBezTo>
                  <a:pt x="9569" y="12712"/>
                  <a:pt x="10246" y="10265"/>
                  <a:pt x="11399" y="8097"/>
                </a:cubicBezTo>
                <a:lnTo>
                  <a:pt x="11399" y="8097"/>
                </a:lnTo>
                <a:cubicBezTo>
                  <a:pt x="8674" y="9768"/>
                  <a:pt x="5869" y="11857"/>
                  <a:pt x="3402" y="14204"/>
                </a:cubicBezTo>
                <a:cubicBezTo>
                  <a:pt x="3144" y="14522"/>
                  <a:pt x="2905" y="14821"/>
                  <a:pt x="2647" y="15139"/>
                </a:cubicBezTo>
                <a:cubicBezTo>
                  <a:pt x="1" y="18600"/>
                  <a:pt x="3283" y="21465"/>
                  <a:pt x="6187" y="23295"/>
                </a:cubicBezTo>
                <a:cubicBezTo>
                  <a:pt x="8515" y="24767"/>
                  <a:pt x="10882" y="26259"/>
                  <a:pt x="13428" y="27333"/>
                </a:cubicBezTo>
                <a:cubicBezTo>
                  <a:pt x="17996" y="29227"/>
                  <a:pt x="22943" y="29684"/>
                  <a:pt x="27935" y="29684"/>
                </a:cubicBezTo>
                <a:cubicBezTo>
                  <a:pt x="30443" y="29684"/>
                  <a:pt x="32962" y="29568"/>
                  <a:pt x="35450" y="29462"/>
                </a:cubicBezTo>
                <a:cubicBezTo>
                  <a:pt x="49553" y="28845"/>
                  <a:pt x="63757" y="28587"/>
                  <a:pt x="77622" y="25901"/>
                </a:cubicBezTo>
                <a:cubicBezTo>
                  <a:pt x="80168" y="25404"/>
                  <a:pt x="82695" y="24847"/>
                  <a:pt x="85102" y="23952"/>
                </a:cubicBezTo>
                <a:cubicBezTo>
                  <a:pt x="85500" y="23792"/>
                  <a:pt x="85957" y="23613"/>
                  <a:pt x="86176" y="23255"/>
                </a:cubicBezTo>
                <a:cubicBezTo>
                  <a:pt x="86434" y="22838"/>
                  <a:pt x="86395" y="22340"/>
                  <a:pt x="86355" y="21903"/>
                </a:cubicBezTo>
                <a:cubicBezTo>
                  <a:pt x="86275" y="21107"/>
                  <a:pt x="86196" y="20331"/>
                  <a:pt x="86116" y="19535"/>
                </a:cubicBezTo>
                <a:cubicBezTo>
                  <a:pt x="79691" y="15457"/>
                  <a:pt x="71754" y="14841"/>
                  <a:pt x="64175" y="14323"/>
                </a:cubicBezTo>
                <a:cubicBezTo>
                  <a:pt x="65627" y="13346"/>
                  <a:pt x="67363" y="12819"/>
                  <a:pt x="69109" y="12819"/>
                </a:cubicBezTo>
                <a:cubicBezTo>
                  <a:pt x="69850" y="12819"/>
                  <a:pt x="70593" y="12914"/>
                  <a:pt x="71316" y="13110"/>
                </a:cubicBezTo>
                <a:cubicBezTo>
                  <a:pt x="66104" y="11041"/>
                  <a:pt x="60733" y="9450"/>
                  <a:pt x="55243" y="8356"/>
                </a:cubicBezTo>
                <a:cubicBezTo>
                  <a:pt x="56337" y="7401"/>
                  <a:pt x="57530" y="6585"/>
                  <a:pt x="58804" y="5909"/>
                </a:cubicBezTo>
                <a:cubicBezTo>
                  <a:pt x="58218" y="5357"/>
                  <a:pt x="57422" y="5016"/>
                  <a:pt x="56604" y="5016"/>
                </a:cubicBezTo>
                <a:cubicBezTo>
                  <a:pt x="56449" y="5016"/>
                  <a:pt x="56293" y="5028"/>
                  <a:pt x="56138" y="5053"/>
                </a:cubicBezTo>
                <a:cubicBezTo>
                  <a:pt x="56615" y="4556"/>
                  <a:pt x="57133" y="4119"/>
                  <a:pt x="57749" y="3820"/>
                </a:cubicBezTo>
                <a:cubicBezTo>
                  <a:pt x="56752" y="3695"/>
                  <a:pt x="55749" y="3633"/>
                  <a:pt x="54746" y="3633"/>
                </a:cubicBezTo>
                <a:cubicBezTo>
                  <a:pt x="51749" y="3633"/>
                  <a:pt x="48760" y="4189"/>
                  <a:pt x="45973" y="5292"/>
                </a:cubicBezTo>
                <a:cubicBezTo>
                  <a:pt x="47007" y="3422"/>
                  <a:pt x="48459" y="1811"/>
                  <a:pt x="50170" y="578"/>
                </a:cubicBezTo>
                <a:lnTo>
                  <a:pt x="50170" y="578"/>
                </a:lnTo>
                <a:cubicBezTo>
                  <a:pt x="45177" y="617"/>
                  <a:pt x="40204" y="1970"/>
                  <a:pt x="35847" y="4417"/>
                </a:cubicBezTo>
                <a:cubicBezTo>
                  <a:pt x="36464" y="2965"/>
                  <a:pt x="37061" y="1473"/>
                  <a:pt x="37697" y="1"/>
                </a:cubicBezTo>
                <a:close/>
              </a:path>
            </a:pathLst>
          </a:cu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5425927" y="3833424"/>
            <a:ext cx="769463" cy="973943"/>
          </a:xfrm>
          <a:custGeom>
            <a:avLst/>
            <a:gdLst/>
            <a:ahLst/>
            <a:cxnLst/>
            <a:rect l="l" t="t" r="r" b="b"/>
            <a:pathLst>
              <a:path w="15299" h="18976" extrusionOk="0">
                <a:moveTo>
                  <a:pt x="9913" y="0"/>
                </a:moveTo>
                <a:cubicBezTo>
                  <a:pt x="8843" y="0"/>
                  <a:pt x="8455" y="1457"/>
                  <a:pt x="8455" y="1457"/>
                </a:cubicBezTo>
                <a:cubicBezTo>
                  <a:pt x="7302" y="5893"/>
                  <a:pt x="1" y="12974"/>
                  <a:pt x="1" y="12974"/>
                </a:cubicBezTo>
                <a:cubicBezTo>
                  <a:pt x="1876" y="18181"/>
                  <a:pt x="6085" y="18976"/>
                  <a:pt x="8423" y="18976"/>
                </a:cubicBezTo>
                <a:cubicBezTo>
                  <a:pt x="9408" y="18976"/>
                  <a:pt x="10061" y="18835"/>
                  <a:pt x="10067" y="18823"/>
                </a:cubicBezTo>
                <a:cubicBezTo>
                  <a:pt x="15298" y="13671"/>
                  <a:pt x="12414" y="1218"/>
                  <a:pt x="10723" y="243"/>
                </a:cubicBezTo>
                <a:cubicBezTo>
                  <a:pt x="10418" y="71"/>
                  <a:pt x="10149" y="0"/>
                  <a:pt x="99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5508009" y="4345139"/>
            <a:ext cx="525281" cy="382936"/>
          </a:xfrm>
          <a:custGeom>
            <a:avLst/>
            <a:gdLst/>
            <a:ahLst/>
            <a:cxnLst/>
            <a:rect l="l" t="t" r="r" b="b"/>
            <a:pathLst>
              <a:path w="10444" h="7461" extrusionOk="0">
                <a:moveTo>
                  <a:pt x="1234" y="1"/>
                </a:moveTo>
                <a:cubicBezTo>
                  <a:pt x="776" y="498"/>
                  <a:pt x="378" y="936"/>
                  <a:pt x="0" y="1333"/>
                </a:cubicBezTo>
                <a:cubicBezTo>
                  <a:pt x="1094" y="3024"/>
                  <a:pt x="3879" y="6287"/>
                  <a:pt x="9588" y="7460"/>
                </a:cubicBezTo>
                <a:cubicBezTo>
                  <a:pt x="9927" y="6903"/>
                  <a:pt x="10225" y="6307"/>
                  <a:pt x="10444" y="5690"/>
                </a:cubicBezTo>
                <a:cubicBezTo>
                  <a:pt x="7957" y="5093"/>
                  <a:pt x="4058" y="3621"/>
                  <a:pt x="1234" y="1"/>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5653060" y="4164422"/>
            <a:ext cx="427256" cy="316573"/>
          </a:xfrm>
          <a:custGeom>
            <a:avLst/>
            <a:gdLst/>
            <a:ahLst/>
            <a:cxnLst/>
            <a:rect l="l" t="t" r="r" b="b"/>
            <a:pathLst>
              <a:path w="8495" h="6168" extrusionOk="0">
                <a:moveTo>
                  <a:pt x="1194" y="1"/>
                </a:moveTo>
                <a:cubicBezTo>
                  <a:pt x="796" y="538"/>
                  <a:pt x="398" y="1055"/>
                  <a:pt x="1" y="1552"/>
                </a:cubicBezTo>
                <a:cubicBezTo>
                  <a:pt x="1493" y="3223"/>
                  <a:pt x="4079" y="5272"/>
                  <a:pt x="8316" y="6167"/>
                </a:cubicBezTo>
                <a:cubicBezTo>
                  <a:pt x="8415" y="5531"/>
                  <a:pt x="8455" y="4874"/>
                  <a:pt x="8495" y="4218"/>
                </a:cubicBezTo>
                <a:cubicBezTo>
                  <a:pt x="6366" y="3621"/>
                  <a:pt x="3561" y="2428"/>
                  <a:pt x="1194" y="1"/>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5777139" y="3978624"/>
            <a:ext cx="299205" cy="229782"/>
          </a:xfrm>
          <a:custGeom>
            <a:avLst/>
            <a:gdLst/>
            <a:ahLst/>
            <a:cxnLst/>
            <a:rect l="l" t="t" r="r" b="b"/>
            <a:pathLst>
              <a:path w="5949" h="4477" extrusionOk="0">
                <a:moveTo>
                  <a:pt x="975" y="0"/>
                </a:moveTo>
                <a:cubicBezTo>
                  <a:pt x="697" y="577"/>
                  <a:pt x="378" y="1194"/>
                  <a:pt x="0" y="1791"/>
                </a:cubicBezTo>
                <a:cubicBezTo>
                  <a:pt x="1413" y="2865"/>
                  <a:pt x="3362" y="3899"/>
                  <a:pt x="5948" y="4476"/>
                </a:cubicBezTo>
                <a:cubicBezTo>
                  <a:pt x="5869" y="3720"/>
                  <a:pt x="5769" y="2984"/>
                  <a:pt x="5630" y="2288"/>
                </a:cubicBezTo>
                <a:cubicBezTo>
                  <a:pt x="4158" y="1830"/>
                  <a:pt x="2507" y="1114"/>
                  <a:pt x="975" y="0"/>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5306878" y="4500860"/>
            <a:ext cx="694423" cy="459667"/>
          </a:xfrm>
          <a:custGeom>
            <a:avLst/>
            <a:gdLst/>
            <a:ahLst/>
            <a:cxnLst/>
            <a:rect l="l" t="t" r="r" b="b"/>
            <a:pathLst>
              <a:path w="13807" h="8956" extrusionOk="0">
                <a:moveTo>
                  <a:pt x="1857" y="0"/>
                </a:moveTo>
                <a:cubicBezTo>
                  <a:pt x="1767" y="0"/>
                  <a:pt x="1679" y="3"/>
                  <a:pt x="1592" y="10"/>
                </a:cubicBezTo>
                <a:cubicBezTo>
                  <a:pt x="1" y="169"/>
                  <a:pt x="558" y="2000"/>
                  <a:pt x="1155" y="2994"/>
                </a:cubicBezTo>
                <a:cubicBezTo>
                  <a:pt x="1692" y="3969"/>
                  <a:pt x="2547" y="4725"/>
                  <a:pt x="3422" y="5421"/>
                </a:cubicBezTo>
                <a:cubicBezTo>
                  <a:pt x="4715" y="6456"/>
                  <a:pt x="6068" y="7470"/>
                  <a:pt x="7600" y="8146"/>
                </a:cubicBezTo>
                <a:cubicBezTo>
                  <a:pt x="8707" y="8642"/>
                  <a:pt x="9920" y="8955"/>
                  <a:pt x="11138" y="8955"/>
                </a:cubicBezTo>
                <a:cubicBezTo>
                  <a:pt x="11584" y="8955"/>
                  <a:pt x="12031" y="8913"/>
                  <a:pt x="12473" y="8823"/>
                </a:cubicBezTo>
                <a:cubicBezTo>
                  <a:pt x="13090" y="8664"/>
                  <a:pt x="13806" y="8306"/>
                  <a:pt x="13786" y="7649"/>
                </a:cubicBezTo>
                <a:cubicBezTo>
                  <a:pt x="12135" y="6913"/>
                  <a:pt x="10425" y="6416"/>
                  <a:pt x="8654" y="6117"/>
                </a:cubicBezTo>
                <a:cubicBezTo>
                  <a:pt x="9748" y="5879"/>
                  <a:pt x="10802" y="5580"/>
                  <a:pt x="11837" y="5222"/>
                </a:cubicBezTo>
                <a:cubicBezTo>
                  <a:pt x="9131" y="4148"/>
                  <a:pt x="6347" y="3293"/>
                  <a:pt x="3482" y="2736"/>
                </a:cubicBezTo>
                <a:cubicBezTo>
                  <a:pt x="4178" y="1880"/>
                  <a:pt x="5153" y="1283"/>
                  <a:pt x="6227" y="1045"/>
                </a:cubicBezTo>
                <a:lnTo>
                  <a:pt x="6227" y="1045"/>
                </a:lnTo>
                <a:cubicBezTo>
                  <a:pt x="6197" y="1051"/>
                  <a:pt x="6163" y="1054"/>
                  <a:pt x="6125" y="1054"/>
                </a:cubicBezTo>
                <a:cubicBezTo>
                  <a:pt x="5599" y="1054"/>
                  <a:pt x="4424" y="441"/>
                  <a:pt x="3959" y="348"/>
                </a:cubicBezTo>
                <a:cubicBezTo>
                  <a:pt x="3325" y="190"/>
                  <a:pt x="2551" y="0"/>
                  <a:pt x="1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2939678" y="3851234"/>
            <a:ext cx="769463" cy="973225"/>
          </a:xfrm>
          <a:custGeom>
            <a:avLst/>
            <a:gdLst/>
            <a:ahLst/>
            <a:cxnLst/>
            <a:rect l="l" t="t" r="r" b="b"/>
            <a:pathLst>
              <a:path w="15299" h="18962" extrusionOk="0">
                <a:moveTo>
                  <a:pt x="5374" y="0"/>
                </a:moveTo>
                <a:cubicBezTo>
                  <a:pt x="5141" y="0"/>
                  <a:pt x="4876" y="68"/>
                  <a:pt x="4576" y="234"/>
                </a:cubicBezTo>
                <a:cubicBezTo>
                  <a:pt x="2885" y="1209"/>
                  <a:pt x="1" y="13662"/>
                  <a:pt x="5213" y="18814"/>
                </a:cubicBezTo>
                <a:cubicBezTo>
                  <a:pt x="5224" y="18820"/>
                  <a:pt x="5888" y="18962"/>
                  <a:pt x="6885" y="18962"/>
                </a:cubicBezTo>
                <a:cubicBezTo>
                  <a:pt x="9233" y="18962"/>
                  <a:pt x="13427" y="18174"/>
                  <a:pt x="15298" y="12966"/>
                </a:cubicBezTo>
                <a:cubicBezTo>
                  <a:pt x="15298" y="12966"/>
                  <a:pt x="7978" y="5884"/>
                  <a:pt x="6844" y="1468"/>
                </a:cubicBezTo>
                <a:cubicBezTo>
                  <a:pt x="6844" y="1468"/>
                  <a:pt x="6453" y="0"/>
                  <a:pt x="5374" y="0"/>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3100774" y="4362487"/>
            <a:ext cx="525331" cy="382936"/>
          </a:xfrm>
          <a:custGeom>
            <a:avLst/>
            <a:gdLst/>
            <a:ahLst/>
            <a:cxnLst/>
            <a:rect l="l" t="t" r="r" b="b"/>
            <a:pathLst>
              <a:path w="10445" h="7461" extrusionOk="0">
                <a:moveTo>
                  <a:pt x="9231" y="1"/>
                </a:moveTo>
                <a:cubicBezTo>
                  <a:pt x="6386" y="3601"/>
                  <a:pt x="2487" y="5093"/>
                  <a:pt x="0" y="5690"/>
                </a:cubicBezTo>
                <a:cubicBezTo>
                  <a:pt x="219" y="6327"/>
                  <a:pt x="518" y="6924"/>
                  <a:pt x="876" y="7461"/>
                </a:cubicBezTo>
                <a:cubicBezTo>
                  <a:pt x="6565" y="6287"/>
                  <a:pt x="9350" y="3044"/>
                  <a:pt x="10444" y="1354"/>
                </a:cubicBezTo>
                <a:cubicBezTo>
                  <a:pt x="10066" y="956"/>
                  <a:pt x="9668" y="498"/>
                  <a:pt x="9231" y="1"/>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p:nvPr/>
        </p:nvSpPr>
        <p:spPr>
          <a:xfrm>
            <a:off x="3054754" y="4182796"/>
            <a:ext cx="426250" cy="316573"/>
          </a:xfrm>
          <a:custGeom>
            <a:avLst/>
            <a:gdLst/>
            <a:ahLst/>
            <a:cxnLst/>
            <a:rect l="l" t="t" r="r" b="b"/>
            <a:pathLst>
              <a:path w="8475" h="6168" extrusionOk="0">
                <a:moveTo>
                  <a:pt x="7281" y="1"/>
                </a:moveTo>
                <a:cubicBezTo>
                  <a:pt x="4914" y="2388"/>
                  <a:pt x="2109" y="3601"/>
                  <a:pt x="0" y="4198"/>
                </a:cubicBezTo>
                <a:cubicBezTo>
                  <a:pt x="20" y="4874"/>
                  <a:pt x="80" y="5511"/>
                  <a:pt x="179" y="6167"/>
                </a:cubicBezTo>
                <a:cubicBezTo>
                  <a:pt x="4397" y="5272"/>
                  <a:pt x="6983" y="3203"/>
                  <a:pt x="8475" y="1532"/>
                </a:cubicBezTo>
                <a:cubicBezTo>
                  <a:pt x="8077" y="1035"/>
                  <a:pt x="7679" y="518"/>
                  <a:pt x="7281" y="1"/>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6"/>
          <p:cNvSpPr/>
          <p:nvPr/>
        </p:nvSpPr>
        <p:spPr>
          <a:xfrm>
            <a:off x="3058727" y="3995972"/>
            <a:ext cx="298199" cy="229782"/>
          </a:xfrm>
          <a:custGeom>
            <a:avLst/>
            <a:gdLst/>
            <a:ahLst/>
            <a:cxnLst/>
            <a:rect l="l" t="t" r="r" b="b"/>
            <a:pathLst>
              <a:path w="5929" h="4477" extrusionOk="0">
                <a:moveTo>
                  <a:pt x="4974" y="0"/>
                </a:moveTo>
                <a:cubicBezTo>
                  <a:pt x="3422" y="1134"/>
                  <a:pt x="1791" y="1850"/>
                  <a:pt x="319" y="2288"/>
                </a:cubicBezTo>
                <a:cubicBezTo>
                  <a:pt x="180" y="2984"/>
                  <a:pt x="61" y="3740"/>
                  <a:pt x="1" y="4476"/>
                </a:cubicBezTo>
                <a:cubicBezTo>
                  <a:pt x="2587" y="3919"/>
                  <a:pt x="4517" y="2865"/>
                  <a:pt x="5929" y="1791"/>
                </a:cubicBezTo>
                <a:cubicBezTo>
                  <a:pt x="5571" y="1194"/>
                  <a:pt x="5233" y="577"/>
                  <a:pt x="4974" y="0"/>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6"/>
          <p:cNvSpPr/>
          <p:nvPr/>
        </p:nvSpPr>
        <p:spPr>
          <a:xfrm>
            <a:off x="4572516" y="5808272"/>
            <a:ext cx="200074" cy="9187"/>
          </a:xfrm>
          <a:custGeom>
            <a:avLst/>
            <a:gdLst/>
            <a:ahLst/>
            <a:cxnLst/>
            <a:rect l="l" t="t" r="r" b="b"/>
            <a:pathLst>
              <a:path w="3978" h="179" extrusionOk="0">
                <a:moveTo>
                  <a:pt x="3977" y="0"/>
                </a:moveTo>
                <a:cubicBezTo>
                  <a:pt x="2665" y="60"/>
                  <a:pt x="1333" y="139"/>
                  <a:pt x="1" y="179"/>
                </a:cubicBezTo>
                <a:cubicBezTo>
                  <a:pt x="1353" y="139"/>
                  <a:pt x="2665" y="60"/>
                  <a:pt x="3977" y="0"/>
                </a:cubicBezTo>
                <a:close/>
              </a:path>
            </a:pathLst>
          </a:custGeom>
          <a:solidFill>
            <a:srgbClr val="234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6"/>
          <p:cNvSpPr/>
          <p:nvPr/>
        </p:nvSpPr>
        <p:spPr>
          <a:xfrm>
            <a:off x="4439434" y="5817408"/>
            <a:ext cx="133131" cy="5184"/>
          </a:xfrm>
          <a:custGeom>
            <a:avLst/>
            <a:gdLst/>
            <a:ahLst/>
            <a:cxnLst/>
            <a:rect l="l" t="t" r="r" b="b"/>
            <a:pathLst>
              <a:path w="2647" h="101" extrusionOk="0">
                <a:moveTo>
                  <a:pt x="2647" y="1"/>
                </a:moveTo>
                <a:cubicBezTo>
                  <a:pt x="1751" y="21"/>
                  <a:pt x="896" y="81"/>
                  <a:pt x="1" y="100"/>
                </a:cubicBezTo>
                <a:cubicBezTo>
                  <a:pt x="896" y="81"/>
                  <a:pt x="1791" y="21"/>
                  <a:pt x="2647" y="1"/>
                </a:cubicBezTo>
                <a:close/>
              </a:path>
            </a:pathLst>
          </a:custGeom>
          <a:solidFill>
            <a:srgbClr val="234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p:nvPr/>
        </p:nvSpPr>
        <p:spPr>
          <a:xfrm>
            <a:off x="4057240" y="5113942"/>
            <a:ext cx="890523" cy="221673"/>
          </a:xfrm>
          <a:custGeom>
            <a:avLst/>
            <a:gdLst/>
            <a:ahLst/>
            <a:cxnLst/>
            <a:rect l="l" t="t" r="r" b="b"/>
            <a:pathLst>
              <a:path w="17706" h="4319" extrusionOk="0">
                <a:moveTo>
                  <a:pt x="17705" y="1"/>
                </a:moveTo>
                <a:cubicBezTo>
                  <a:pt x="17703" y="3"/>
                  <a:pt x="17702" y="5"/>
                  <a:pt x="17700" y="7"/>
                </a:cubicBezTo>
                <a:lnTo>
                  <a:pt x="17700" y="7"/>
                </a:lnTo>
                <a:cubicBezTo>
                  <a:pt x="17702" y="5"/>
                  <a:pt x="17704" y="3"/>
                  <a:pt x="17705" y="1"/>
                </a:cubicBezTo>
                <a:close/>
                <a:moveTo>
                  <a:pt x="17700" y="7"/>
                </a:moveTo>
                <a:lnTo>
                  <a:pt x="17700" y="7"/>
                </a:lnTo>
                <a:cubicBezTo>
                  <a:pt x="17622" y="82"/>
                  <a:pt x="17185" y="102"/>
                  <a:pt x="17069" y="160"/>
                </a:cubicBezTo>
                <a:cubicBezTo>
                  <a:pt x="16890" y="240"/>
                  <a:pt x="16770" y="339"/>
                  <a:pt x="16611" y="439"/>
                </a:cubicBezTo>
                <a:cubicBezTo>
                  <a:pt x="16273" y="657"/>
                  <a:pt x="15855" y="797"/>
                  <a:pt x="15477" y="996"/>
                </a:cubicBezTo>
                <a:cubicBezTo>
                  <a:pt x="14005" y="1751"/>
                  <a:pt x="12314" y="1990"/>
                  <a:pt x="10683" y="2070"/>
                </a:cubicBezTo>
                <a:cubicBezTo>
                  <a:pt x="10202" y="2096"/>
                  <a:pt x="9719" y="2108"/>
                  <a:pt x="9236" y="2108"/>
                </a:cubicBezTo>
                <a:cubicBezTo>
                  <a:pt x="7863" y="2108"/>
                  <a:pt x="6487" y="2008"/>
                  <a:pt x="5133" y="1831"/>
                </a:cubicBezTo>
                <a:cubicBezTo>
                  <a:pt x="4337" y="1692"/>
                  <a:pt x="3562" y="1652"/>
                  <a:pt x="2865" y="1254"/>
                </a:cubicBezTo>
                <a:cubicBezTo>
                  <a:pt x="2547" y="1075"/>
                  <a:pt x="2189" y="936"/>
                  <a:pt x="1851" y="777"/>
                </a:cubicBezTo>
                <a:cubicBezTo>
                  <a:pt x="1611" y="684"/>
                  <a:pt x="1063" y="353"/>
                  <a:pt x="794" y="353"/>
                </a:cubicBezTo>
                <a:cubicBezTo>
                  <a:pt x="773" y="353"/>
                  <a:pt x="754" y="355"/>
                  <a:pt x="737" y="359"/>
                </a:cubicBezTo>
                <a:cubicBezTo>
                  <a:pt x="1" y="498"/>
                  <a:pt x="1194" y="1155"/>
                  <a:pt x="1393" y="1274"/>
                </a:cubicBezTo>
                <a:cubicBezTo>
                  <a:pt x="1891" y="1592"/>
                  <a:pt x="2448" y="1851"/>
                  <a:pt x="2985" y="2070"/>
                </a:cubicBezTo>
                <a:cubicBezTo>
                  <a:pt x="4138" y="2547"/>
                  <a:pt x="5332" y="2826"/>
                  <a:pt x="6526" y="3025"/>
                </a:cubicBezTo>
                <a:cubicBezTo>
                  <a:pt x="7242" y="3064"/>
                  <a:pt x="7938" y="3144"/>
                  <a:pt x="8634" y="3184"/>
                </a:cubicBezTo>
                <a:cubicBezTo>
                  <a:pt x="8992" y="3214"/>
                  <a:pt x="9360" y="3228"/>
                  <a:pt x="9728" y="3228"/>
                </a:cubicBezTo>
                <a:cubicBezTo>
                  <a:pt x="10096" y="3228"/>
                  <a:pt x="10464" y="3214"/>
                  <a:pt x="10822" y="3184"/>
                </a:cubicBezTo>
                <a:cubicBezTo>
                  <a:pt x="11439" y="3144"/>
                  <a:pt x="12076" y="3005"/>
                  <a:pt x="12672" y="2925"/>
                </a:cubicBezTo>
                <a:cubicBezTo>
                  <a:pt x="12728" y="2907"/>
                  <a:pt x="12796" y="2893"/>
                  <a:pt x="12863" y="2893"/>
                </a:cubicBezTo>
                <a:cubicBezTo>
                  <a:pt x="12941" y="2893"/>
                  <a:pt x="13017" y="2912"/>
                  <a:pt x="13070" y="2965"/>
                </a:cubicBezTo>
                <a:cubicBezTo>
                  <a:pt x="13130" y="3025"/>
                  <a:pt x="13170" y="3124"/>
                  <a:pt x="13190" y="3184"/>
                </a:cubicBezTo>
                <a:cubicBezTo>
                  <a:pt x="13309" y="3562"/>
                  <a:pt x="13408" y="3940"/>
                  <a:pt x="13468" y="4318"/>
                </a:cubicBezTo>
                <a:cubicBezTo>
                  <a:pt x="13478" y="4318"/>
                  <a:pt x="13488" y="4318"/>
                  <a:pt x="13497" y="4318"/>
                </a:cubicBezTo>
                <a:cubicBezTo>
                  <a:pt x="14135" y="4318"/>
                  <a:pt x="14487" y="3674"/>
                  <a:pt x="14781" y="3224"/>
                </a:cubicBezTo>
                <a:cubicBezTo>
                  <a:pt x="15179" y="2587"/>
                  <a:pt x="15597" y="2050"/>
                  <a:pt x="15855" y="1354"/>
                </a:cubicBezTo>
                <a:cubicBezTo>
                  <a:pt x="16549" y="1036"/>
                  <a:pt x="17184" y="581"/>
                  <a:pt x="17700" y="7"/>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3810139" y="4553109"/>
            <a:ext cx="536296" cy="512839"/>
          </a:xfrm>
          <a:custGeom>
            <a:avLst/>
            <a:gdLst/>
            <a:ahLst/>
            <a:cxnLst/>
            <a:rect l="l" t="t" r="r" b="b"/>
            <a:pathLst>
              <a:path w="10663" h="9992" extrusionOk="0">
                <a:moveTo>
                  <a:pt x="5831" y="0"/>
                </a:moveTo>
                <a:cubicBezTo>
                  <a:pt x="4788" y="0"/>
                  <a:pt x="3722" y="751"/>
                  <a:pt x="3024" y="1379"/>
                </a:cubicBezTo>
                <a:cubicBezTo>
                  <a:pt x="1870" y="2434"/>
                  <a:pt x="796" y="3667"/>
                  <a:pt x="398" y="5199"/>
                </a:cubicBezTo>
                <a:cubicBezTo>
                  <a:pt x="0" y="6711"/>
                  <a:pt x="418" y="8521"/>
                  <a:pt x="1711" y="9396"/>
                </a:cubicBezTo>
                <a:cubicBezTo>
                  <a:pt x="2411" y="9859"/>
                  <a:pt x="3253" y="9991"/>
                  <a:pt x="4118" y="9991"/>
                </a:cubicBezTo>
                <a:cubicBezTo>
                  <a:pt x="4629" y="9991"/>
                  <a:pt x="5148" y="9945"/>
                  <a:pt x="5650" y="9893"/>
                </a:cubicBezTo>
                <a:cubicBezTo>
                  <a:pt x="6684" y="9754"/>
                  <a:pt x="7739" y="9635"/>
                  <a:pt x="8753" y="9396"/>
                </a:cubicBezTo>
                <a:cubicBezTo>
                  <a:pt x="9051" y="9336"/>
                  <a:pt x="9330" y="9257"/>
                  <a:pt x="9549" y="9058"/>
                </a:cubicBezTo>
                <a:cubicBezTo>
                  <a:pt x="10046" y="8620"/>
                  <a:pt x="9927" y="7825"/>
                  <a:pt x="9768" y="7168"/>
                </a:cubicBezTo>
                <a:cubicBezTo>
                  <a:pt x="10026" y="7168"/>
                  <a:pt x="10285" y="7208"/>
                  <a:pt x="10543" y="7208"/>
                </a:cubicBezTo>
                <a:cubicBezTo>
                  <a:pt x="10444" y="6611"/>
                  <a:pt x="10225" y="6014"/>
                  <a:pt x="9927" y="5477"/>
                </a:cubicBezTo>
                <a:cubicBezTo>
                  <a:pt x="10165" y="5477"/>
                  <a:pt x="10424" y="5517"/>
                  <a:pt x="10663" y="5517"/>
                </a:cubicBezTo>
                <a:cubicBezTo>
                  <a:pt x="10563" y="4264"/>
                  <a:pt x="9947" y="3110"/>
                  <a:pt x="9091" y="2175"/>
                </a:cubicBezTo>
                <a:cubicBezTo>
                  <a:pt x="8435" y="1439"/>
                  <a:pt x="7281" y="265"/>
                  <a:pt x="6266" y="47"/>
                </a:cubicBezTo>
                <a:cubicBezTo>
                  <a:pt x="6123" y="15"/>
                  <a:pt x="5977" y="0"/>
                  <a:pt x="5831" y="0"/>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a:off x="3700093" y="4497216"/>
            <a:ext cx="566322" cy="554515"/>
          </a:xfrm>
          <a:custGeom>
            <a:avLst/>
            <a:gdLst/>
            <a:ahLst/>
            <a:cxnLst/>
            <a:rect l="l" t="t" r="r" b="b"/>
            <a:pathLst>
              <a:path w="11260" h="10804" extrusionOk="0">
                <a:moveTo>
                  <a:pt x="5975" y="1"/>
                </a:moveTo>
                <a:cubicBezTo>
                  <a:pt x="4962" y="1"/>
                  <a:pt x="3954" y="308"/>
                  <a:pt x="3123" y="877"/>
                </a:cubicBezTo>
                <a:cubicBezTo>
                  <a:pt x="577" y="2707"/>
                  <a:pt x="0" y="6845"/>
                  <a:pt x="398" y="9709"/>
                </a:cubicBezTo>
                <a:cubicBezTo>
                  <a:pt x="1979" y="10455"/>
                  <a:pt x="3745" y="10803"/>
                  <a:pt x="5523" y="10803"/>
                </a:cubicBezTo>
                <a:cubicBezTo>
                  <a:pt x="7301" y="10803"/>
                  <a:pt x="9091" y="10455"/>
                  <a:pt x="10722" y="9809"/>
                </a:cubicBezTo>
                <a:cubicBezTo>
                  <a:pt x="10881" y="9769"/>
                  <a:pt x="11060" y="9670"/>
                  <a:pt x="11160" y="9510"/>
                </a:cubicBezTo>
                <a:cubicBezTo>
                  <a:pt x="11259" y="9371"/>
                  <a:pt x="11259" y="9212"/>
                  <a:pt x="11259" y="9033"/>
                </a:cubicBezTo>
                <a:cubicBezTo>
                  <a:pt x="11259" y="8118"/>
                  <a:pt x="11239" y="7203"/>
                  <a:pt x="11160" y="6288"/>
                </a:cubicBezTo>
                <a:cubicBezTo>
                  <a:pt x="11060" y="4856"/>
                  <a:pt x="10842" y="3403"/>
                  <a:pt x="10046" y="2210"/>
                </a:cubicBezTo>
                <a:cubicBezTo>
                  <a:pt x="9330" y="1116"/>
                  <a:pt x="8156" y="340"/>
                  <a:pt x="6863" y="81"/>
                </a:cubicBezTo>
                <a:cubicBezTo>
                  <a:pt x="6570" y="27"/>
                  <a:pt x="6272" y="1"/>
                  <a:pt x="59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6"/>
          <p:cNvSpPr/>
          <p:nvPr/>
        </p:nvSpPr>
        <p:spPr>
          <a:xfrm>
            <a:off x="3768092" y="4497216"/>
            <a:ext cx="491332" cy="427024"/>
          </a:xfrm>
          <a:custGeom>
            <a:avLst/>
            <a:gdLst/>
            <a:ahLst/>
            <a:cxnLst/>
            <a:rect l="l" t="t" r="r" b="b"/>
            <a:pathLst>
              <a:path w="9769" h="8320" extrusionOk="0">
                <a:moveTo>
                  <a:pt x="4643" y="1"/>
                </a:moveTo>
                <a:cubicBezTo>
                  <a:pt x="3631" y="1"/>
                  <a:pt x="2626" y="308"/>
                  <a:pt x="1811" y="877"/>
                </a:cubicBezTo>
                <a:cubicBezTo>
                  <a:pt x="1035" y="1434"/>
                  <a:pt x="438" y="2210"/>
                  <a:pt x="1" y="3065"/>
                </a:cubicBezTo>
                <a:cubicBezTo>
                  <a:pt x="41" y="4000"/>
                  <a:pt x="240" y="4856"/>
                  <a:pt x="617" y="5592"/>
                </a:cubicBezTo>
                <a:cubicBezTo>
                  <a:pt x="1453" y="7183"/>
                  <a:pt x="3204" y="8277"/>
                  <a:pt x="5014" y="8317"/>
                </a:cubicBezTo>
                <a:cubicBezTo>
                  <a:pt x="5066" y="8319"/>
                  <a:pt x="5119" y="8319"/>
                  <a:pt x="5171" y="8319"/>
                </a:cubicBezTo>
                <a:cubicBezTo>
                  <a:pt x="6927" y="8319"/>
                  <a:pt x="8642" y="7357"/>
                  <a:pt x="9569" y="5850"/>
                </a:cubicBezTo>
                <a:cubicBezTo>
                  <a:pt x="9629" y="5731"/>
                  <a:pt x="9689" y="5631"/>
                  <a:pt x="9768" y="5512"/>
                </a:cubicBezTo>
                <a:cubicBezTo>
                  <a:pt x="9609" y="4338"/>
                  <a:pt x="9370" y="3165"/>
                  <a:pt x="8714" y="2210"/>
                </a:cubicBezTo>
                <a:cubicBezTo>
                  <a:pt x="7978" y="1116"/>
                  <a:pt x="6804" y="340"/>
                  <a:pt x="5531" y="81"/>
                </a:cubicBezTo>
                <a:cubicBezTo>
                  <a:pt x="5237" y="27"/>
                  <a:pt x="4940" y="1"/>
                  <a:pt x="4643" y="1"/>
                </a:cubicBezTo>
                <a:close/>
              </a:path>
            </a:pathLst>
          </a:custGeom>
          <a:solidFill>
            <a:srgbClr val="141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6"/>
          <p:cNvSpPr/>
          <p:nvPr/>
        </p:nvSpPr>
        <p:spPr>
          <a:xfrm>
            <a:off x="4727576" y="4553109"/>
            <a:ext cx="537352" cy="512839"/>
          </a:xfrm>
          <a:custGeom>
            <a:avLst/>
            <a:gdLst/>
            <a:ahLst/>
            <a:cxnLst/>
            <a:rect l="l" t="t" r="r" b="b"/>
            <a:pathLst>
              <a:path w="10684" h="9992" extrusionOk="0">
                <a:moveTo>
                  <a:pt x="4846" y="0"/>
                </a:moveTo>
                <a:cubicBezTo>
                  <a:pt x="4702" y="0"/>
                  <a:pt x="4559" y="15"/>
                  <a:pt x="4417" y="47"/>
                </a:cubicBezTo>
                <a:cubicBezTo>
                  <a:pt x="3383" y="265"/>
                  <a:pt x="2249" y="1439"/>
                  <a:pt x="1572" y="2175"/>
                </a:cubicBezTo>
                <a:cubicBezTo>
                  <a:pt x="737" y="3110"/>
                  <a:pt x="100" y="4264"/>
                  <a:pt x="1" y="5517"/>
                </a:cubicBezTo>
                <a:cubicBezTo>
                  <a:pt x="259" y="5517"/>
                  <a:pt x="498" y="5477"/>
                  <a:pt x="757" y="5477"/>
                </a:cubicBezTo>
                <a:cubicBezTo>
                  <a:pt x="458" y="6014"/>
                  <a:pt x="240" y="6611"/>
                  <a:pt x="140" y="7208"/>
                </a:cubicBezTo>
                <a:cubicBezTo>
                  <a:pt x="379" y="7208"/>
                  <a:pt x="657" y="7168"/>
                  <a:pt x="896" y="7168"/>
                </a:cubicBezTo>
                <a:cubicBezTo>
                  <a:pt x="757" y="7825"/>
                  <a:pt x="637" y="8620"/>
                  <a:pt x="1135" y="9058"/>
                </a:cubicBezTo>
                <a:cubicBezTo>
                  <a:pt x="1354" y="9257"/>
                  <a:pt x="1632" y="9336"/>
                  <a:pt x="1930" y="9396"/>
                </a:cubicBezTo>
                <a:cubicBezTo>
                  <a:pt x="2945" y="9635"/>
                  <a:pt x="3979" y="9754"/>
                  <a:pt x="5034" y="9893"/>
                </a:cubicBezTo>
                <a:cubicBezTo>
                  <a:pt x="5529" y="9945"/>
                  <a:pt x="6043" y="9991"/>
                  <a:pt x="6551" y="9991"/>
                </a:cubicBezTo>
                <a:cubicBezTo>
                  <a:pt x="7410" y="9991"/>
                  <a:pt x="8252" y="9859"/>
                  <a:pt x="8953" y="9396"/>
                </a:cubicBezTo>
                <a:cubicBezTo>
                  <a:pt x="10266" y="8521"/>
                  <a:pt x="10683" y="6711"/>
                  <a:pt x="10285" y="5199"/>
                </a:cubicBezTo>
                <a:cubicBezTo>
                  <a:pt x="9888" y="3667"/>
                  <a:pt x="8813" y="2434"/>
                  <a:pt x="7640" y="1379"/>
                </a:cubicBezTo>
                <a:cubicBezTo>
                  <a:pt x="6942" y="751"/>
                  <a:pt x="5876" y="0"/>
                  <a:pt x="4846" y="0"/>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6"/>
          <p:cNvSpPr/>
          <p:nvPr/>
        </p:nvSpPr>
        <p:spPr>
          <a:xfrm>
            <a:off x="4821628" y="4497216"/>
            <a:ext cx="566372" cy="554515"/>
          </a:xfrm>
          <a:custGeom>
            <a:avLst/>
            <a:gdLst/>
            <a:ahLst/>
            <a:cxnLst/>
            <a:rect l="l" t="t" r="r" b="b"/>
            <a:pathLst>
              <a:path w="11261" h="10804" extrusionOk="0">
                <a:moveTo>
                  <a:pt x="5285" y="1"/>
                </a:moveTo>
                <a:cubicBezTo>
                  <a:pt x="4988" y="1"/>
                  <a:pt x="4691" y="27"/>
                  <a:pt x="4397" y="81"/>
                </a:cubicBezTo>
                <a:cubicBezTo>
                  <a:pt x="3104" y="340"/>
                  <a:pt x="1950" y="1116"/>
                  <a:pt x="1214" y="2210"/>
                </a:cubicBezTo>
                <a:cubicBezTo>
                  <a:pt x="419" y="3403"/>
                  <a:pt x="200" y="4856"/>
                  <a:pt x="100" y="6288"/>
                </a:cubicBezTo>
                <a:cubicBezTo>
                  <a:pt x="21" y="7203"/>
                  <a:pt x="1" y="8118"/>
                  <a:pt x="1" y="9033"/>
                </a:cubicBezTo>
                <a:cubicBezTo>
                  <a:pt x="1" y="9212"/>
                  <a:pt x="1" y="9371"/>
                  <a:pt x="100" y="9510"/>
                </a:cubicBezTo>
                <a:cubicBezTo>
                  <a:pt x="200" y="9670"/>
                  <a:pt x="379" y="9769"/>
                  <a:pt x="558" y="9809"/>
                </a:cubicBezTo>
                <a:cubicBezTo>
                  <a:pt x="2179" y="10455"/>
                  <a:pt x="3969" y="10803"/>
                  <a:pt x="5747" y="10803"/>
                </a:cubicBezTo>
                <a:cubicBezTo>
                  <a:pt x="7525" y="10803"/>
                  <a:pt x="9291" y="10455"/>
                  <a:pt x="10862" y="9709"/>
                </a:cubicBezTo>
                <a:cubicBezTo>
                  <a:pt x="11260" y="6845"/>
                  <a:pt x="10703" y="2707"/>
                  <a:pt x="8137" y="877"/>
                </a:cubicBezTo>
                <a:cubicBezTo>
                  <a:pt x="7307" y="308"/>
                  <a:pt x="6298" y="1"/>
                  <a:pt x="52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6"/>
          <p:cNvSpPr/>
          <p:nvPr/>
        </p:nvSpPr>
        <p:spPr>
          <a:xfrm>
            <a:off x="4830631" y="4497216"/>
            <a:ext cx="491332" cy="427024"/>
          </a:xfrm>
          <a:custGeom>
            <a:avLst/>
            <a:gdLst/>
            <a:ahLst/>
            <a:cxnLst/>
            <a:rect l="l" t="t" r="r" b="b"/>
            <a:pathLst>
              <a:path w="9769" h="8320" extrusionOk="0">
                <a:moveTo>
                  <a:pt x="5106" y="1"/>
                </a:moveTo>
                <a:cubicBezTo>
                  <a:pt x="4809" y="1"/>
                  <a:pt x="4512" y="27"/>
                  <a:pt x="4218" y="81"/>
                </a:cubicBezTo>
                <a:cubicBezTo>
                  <a:pt x="2925" y="340"/>
                  <a:pt x="1771" y="1116"/>
                  <a:pt x="1035" y="2210"/>
                </a:cubicBezTo>
                <a:cubicBezTo>
                  <a:pt x="399" y="3165"/>
                  <a:pt x="140" y="4338"/>
                  <a:pt x="1" y="5512"/>
                </a:cubicBezTo>
                <a:cubicBezTo>
                  <a:pt x="80" y="5631"/>
                  <a:pt x="120" y="5731"/>
                  <a:pt x="200" y="5850"/>
                </a:cubicBezTo>
                <a:cubicBezTo>
                  <a:pt x="1108" y="7357"/>
                  <a:pt x="2822" y="8319"/>
                  <a:pt x="4596" y="8319"/>
                </a:cubicBezTo>
                <a:cubicBezTo>
                  <a:pt x="4649" y="8319"/>
                  <a:pt x="4702" y="8319"/>
                  <a:pt x="4755" y="8317"/>
                </a:cubicBezTo>
                <a:cubicBezTo>
                  <a:pt x="6565" y="8277"/>
                  <a:pt x="8296" y="7183"/>
                  <a:pt x="9151" y="5592"/>
                </a:cubicBezTo>
                <a:cubicBezTo>
                  <a:pt x="9529" y="4856"/>
                  <a:pt x="9728" y="4000"/>
                  <a:pt x="9768" y="3065"/>
                </a:cubicBezTo>
                <a:cubicBezTo>
                  <a:pt x="9331" y="2210"/>
                  <a:pt x="8734" y="1434"/>
                  <a:pt x="7958" y="877"/>
                </a:cubicBezTo>
                <a:cubicBezTo>
                  <a:pt x="7128" y="308"/>
                  <a:pt x="6119" y="1"/>
                  <a:pt x="5106" y="1"/>
                </a:cubicBezTo>
                <a:close/>
              </a:path>
            </a:pathLst>
          </a:custGeom>
          <a:solidFill>
            <a:srgbClr val="141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6"/>
          <p:cNvSpPr/>
          <p:nvPr/>
        </p:nvSpPr>
        <p:spPr>
          <a:xfrm>
            <a:off x="4732606" y="5166037"/>
            <a:ext cx="113113" cy="160339"/>
          </a:xfrm>
          <a:custGeom>
            <a:avLst/>
            <a:gdLst/>
            <a:ahLst/>
            <a:cxnLst/>
            <a:rect l="l" t="t" r="r" b="b"/>
            <a:pathLst>
              <a:path w="2249" h="3124" extrusionOk="0">
                <a:moveTo>
                  <a:pt x="2248" y="0"/>
                </a:moveTo>
                <a:lnTo>
                  <a:pt x="0" y="816"/>
                </a:lnTo>
                <a:lnTo>
                  <a:pt x="577" y="3124"/>
                </a:lnTo>
                <a:cubicBezTo>
                  <a:pt x="577" y="3124"/>
                  <a:pt x="1751" y="2467"/>
                  <a:pt x="22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6"/>
          <p:cNvSpPr/>
          <p:nvPr/>
        </p:nvSpPr>
        <p:spPr>
          <a:xfrm>
            <a:off x="4051255" y="5094746"/>
            <a:ext cx="933525" cy="145866"/>
          </a:xfrm>
          <a:custGeom>
            <a:avLst/>
            <a:gdLst/>
            <a:ahLst/>
            <a:cxnLst/>
            <a:rect l="l" t="t" r="r" b="b"/>
            <a:pathLst>
              <a:path w="18561" h="2842" extrusionOk="0">
                <a:moveTo>
                  <a:pt x="18424" y="0"/>
                </a:moveTo>
                <a:cubicBezTo>
                  <a:pt x="18408" y="0"/>
                  <a:pt x="18393" y="5"/>
                  <a:pt x="18381" y="17"/>
                </a:cubicBezTo>
                <a:cubicBezTo>
                  <a:pt x="16969" y="653"/>
                  <a:pt x="15477" y="1171"/>
                  <a:pt x="13945" y="1549"/>
                </a:cubicBezTo>
                <a:cubicBezTo>
                  <a:pt x="12433" y="1887"/>
                  <a:pt x="10902" y="2086"/>
                  <a:pt x="9330" y="2125"/>
                </a:cubicBezTo>
                <a:cubicBezTo>
                  <a:pt x="9252" y="2126"/>
                  <a:pt x="9173" y="2127"/>
                  <a:pt x="9095" y="2127"/>
                </a:cubicBezTo>
                <a:cubicBezTo>
                  <a:pt x="7622" y="2127"/>
                  <a:pt x="6149" y="1951"/>
                  <a:pt x="4695" y="1668"/>
                </a:cubicBezTo>
                <a:cubicBezTo>
                  <a:pt x="3939" y="1509"/>
                  <a:pt x="3183" y="1330"/>
                  <a:pt x="2447" y="1071"/>
                </a:cubicBezTo>
                <a:cubicBezTo>
                  <a:pt x="1691" y="852"/>
                  <a:pt x="955" y="574"/>
                  <a:pt x="259" y="256"/>
                </a:cubicBezTo>
                <a:cubicBezTo>
                  <a:pt x="238" y="250"/>
                  <a:pt x="215" y="248"/>
                  <a:pt x="193" y="248"/>
                </a:cubicBezTo>
                <a:cubicBezTo>
                  <a:pt x="132" y="248"/>
                  <a:pt x="75" y="266"/>
                  <a:pt x="60" y="295"/>
                </a:cubicBezTo>
                <a:cubicBezTo>
                  <a:pt x="0" y="375"/>
                  <a:pt x="20" y="454"/>
                  <a:pt x="100" y="494"/>
                </a:cubicBezTo>
                <a:cubicBezTo>
                  <a:pt x="1472" y="1350"/>
                  <a:pt x="2984" y="1927"/>
                  <a:pt x="4556" y="2304"/>
                </a:cubicBezTo>
                <a:cubicBezTo>
                  <a:pt x="5332" y="2503"/>
                  <a:pt x="6127" y="2623"/>
                  <a:pt x="6923" y="2722"/>
                </a:cubicBezTo>
                <a:cubicBezTo>
                  <a:pt x="7719" y="2822"/>
                  <a:pt x="8534" y="2842"/>
                  <a:pt x="9330" y="2842"/>
                </a:cubicBezTo>
                <a:cubicBezTo>
                  <a:pt x="10941" y="2822"/>
                  <a:pt x="12553" y="2563"/>
                  <a:pt x="14104" y="2125"/>
                </a:cubicBezTo>
                <a:cubicBezTo>
                  <a:pt x="15636" y="1668"/>
                  <a:pt x="17108" y="1031"/>
                  <a:pt x="18481" y="216"/>
                </a:cubicBezTo>
                <a:cubicBezTo>
                  <a:pt x="18521" y="156"/>
                  <a:pt x="18560" y="116"/>
                  <a:pt x="18521" y="57"/>
                </a:cubicBezTo>
                <a:cubicBezTo>
                  <a:pt x="18506" y="28"/>
                  <a:pt x="18463" y="0"/>
                  <a:pt x="18424" y="0"/>
                </a:cubicBezTo>
                <a:close/>
              </a:path>
            </a:pathLst>
          </a:custGeom>
          <a:solidFill>
            <a:srgbClr val="141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6"/>
          <p:cNvSpPr/>
          <p:nvPr/>
        </p:nvSpPr>
        <p:spPr>
          <a:xfrm>
            <a:off x="5159814" y="4931480"/>
            <a:ext cx="325207" cy="245282"/>
          </a:xfrm>
          <a:custGeom>
            <a:avLst/>
            <a:gdLst/>
            <a:ahLst/>
            <a:cxnLst/>
            <a:rect l="l" t="t" r="r" b="b"/>
            <a:pathLst>
              <a:path w="6466" h="4779" extrusionOk="0">
                <a:moveTo>
                  <a:pt x="3944" y="0"/>
                </a:moveTo>
                <a:cubicBezTo>
                  <a:pt x="3539" y="0"/>
                  <a:pt x="3129" y="84"/>
                  <a:pt x="2746" y="234"/>
                </a:cubicBezTo>
                <a:cubicBezTo>
                  <a:pt x="1851" y="572"/>
                  <a:pt x="1134" y="1268"/>
                  <a:pt x="538" y="2044"/>
                </a:cubicBezTo>
                <a:cubicBezTo>
                  <a:pt x="339" y="2323"/>
                  <a:pt x="180" y="2581"/>
                  <a:pt x="1" y="2860"/>
                </a:cubicBezTo>
                <a:lnTo>
                  <a:pt x="359" y="3417"/>
                </a:lnTo>
                <a:cubicBezTo>
                  <a:pt x="1075" y="4335"/>
                  <a:pt x="2283" y="4779"/>
                  <a:pt x="3435" y="4779"/>
                </a:cubicBezTo>
                <a:cubicBezTo>
                  <a:pt x="3531" y="4779"/>
                  <a:pt x="3626" y="4775"/>
                  <a:pt x="3720" y="4769"/>
                </a:cubicBezTo>
                <a:cubicBezTo>
                  <a:pt x="4118" y="4749"/>
                  <a:pt x="4516" y="4710"/>
                  <a:pt x="4894" y="4531"/>
                </a:cubicBezTo>
                <a:cubicBezTo>
                  <a:pt x="5650" y="4212"/>
                  <a:pt x="6207" y="3476"/>
                  <a:pt x="6326" y="2681"/>
                </a:cubicBezTo>
                <a:cubicBezTo>
                  <a:pt x="6466" y="1885"/>
                  <a:pt x="6167" y="1030"/>
                  <a:pt x="5511" y="532"/>
                </a:cubicBezTo>
                <a:cubicBezTo>
                  <a:pt x="5060" y="162"/>
                  <a:pt x="4507" y="0"/>
                  <a:pt x="39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6"/>
          <p:cNvSpPr/>
          <p:nvPr/>
        </p:nvSpPr>
        <p:spPr>
          <a:xfrm>
            <a:off x="5171835" y="4871994"/>
            <a:ext cx="311175" cy="189954"/>
          </a:xfrm>
          <a:custGeom>
            <a:avLst/>
            <a:gdLst/>
            <a:ahLst/>
            <a:cxnLst/>
            <a:rect l="l" t="t" r="r" b="b"/>
            <a:pathLst>
              <a:path w="6187" h="3701" fill="none" extrusionOk="0">
                <a:moveTo>
                  <a:pt x="0" y="3700"/>
                </a:moveTo>
                <a:cubicBezTo>
                  <a:pt x="0" y="3700"/>
                  <a:pt x="1791" y="0"/>
                  <a:pt x="6187" y="1472"/>
                </a:cubicBezTo>
              </a:path>
            </a:pathLst>
          </a:custGeom>
          <a:noFill/>
          <a:ln w="6475" cap="flat" cmpd="sng">
            <a:solidFill>
              <a:srgbClr val="00D9E2"/>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6"/>
          <p:cNvSpPr/>
          <p:nvPr/>
        </p:nvSpPr>
        <p:spPr>
          <a:xfrm>
            <a:off x="3624047" y="4931480"/>
            <a:ext cx="325207" cy="245282"/>
          </a:xfrm>
          <a:custGeom>
            <a:avLst/>
            <a:gdLst/>
            <a:ahLst/>
            <a:cxnLst/>
            <a:rect l="l" t="t" r="r" b="b"/>
            <a:pathLst>
              <a:path w="6466" h="4779" extrusionOk="0">
                <a:moveTo>
                  <a:pt x="2510" y="0"/>
                </a:moveTo>
                <a:cubicBezTo>
                  <a:pt x="1945" y="0"/>
                  <a:pt x="1386" y="162"/>
                  <a:pt x="935" y="532"/>
                </a:cubicBezTo>
                <a:cubicBezTo>
                  <a:pt x="299" y="1030"/>
                  <a:pt x="0" y="1885"/>
                  <a:pt x="120" y="2681"/>
                </a:cubicBezTo>
                <a:cubicBezTo>
                  <a:pt x="239" y="3476"/>
                  <a:pt x="816" y="4212"/>
                  <a:pt x="1552" y="4531"/>
                </a:cubicBezTo>
                <a:cubicBezTo>
                  <a:pt x="1930" y="4710"/>
                  <a:pt x="2328" y="4749"/>
                  <a:pt x="2726" y="4769"/>
                </a:cubicBezTo>
                <a:cubicBezTo>
                  <a:pt x="2822" y="4775"/>
                  <a:pt x="2918" y="4779"/>
                  <a:pt x="3015" y="4779"/>
                </a:cubicBezTo>
                <a:cubicBezTo>
                  <a:pt x="4180" y="4779"/>
                  <a:pt x="5371" y="4335"/>
                  <a:pt x="6087" y="3417"/>
                </a:cubicBezTo>
                <a:lnTo>
                  <a:pt x="6465" y="2860"/>
                </a:lnTo>
                <a:cubicBezTo>
                  <a:pt x="6286" y="2581"/>
                  <a:pt x="6107" y="2323"/>
                  <a:pt x="5908" y="2044"/>
                </a:cubicBezTo>
                <a:cubicBezTo>
                  <a:pt x="5312" y="1268"/>
                  <a:pt x="4595" y="572"/>
                  <a:pt x="3700" y="234"/>
                </a:cubicBezTo>
                <a:cubicBezTo>
                  <a:pt x="3326" y="84"/>
                  <a:pt x="2916" y="0"/>
                  <a:pt x="2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6"/>
          <p:cNvSpPr/>
          <p:nvPr/>
        </p:nvSpPr>
        <p:spPr>
          <a:xfrm>
            <a:off x="3626058" y="4871994"/>
            <a:ext cx="311175" cy="189954"/>
          </a:xfrm>
          <a:custGeom>
            <a:avLst/>
            <a:gdLst/>
            <a:ahLst/>
            <a:cxnLst/>
            <a:rect l="l" t="t" r="r" b="b"/>
            <a:pathLst>
              <a:path w="6187" h="3701" fill="none" extrusionOk="0">
                <a:moveTo>
                  <a:pt x="6187" y="3700"/>
                </a:moveTo>
                <a:cubicBezTo>
                  <a:pt x="6187" y="3700"/>
                  <a:pt x="4396" y="0"/>
                  <a:pt x="0" y="1472"/>
                </a:cubicBezTo>
              </a:path>
            </a:pathLst>
          </a:custGeom>
          <a:noFill/>
          <a:ln w="6475" cap="flat" cmpd="sng">
            <a:solidFill>
              <a:srgbClr val="00D9E2"/>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6"/>
          <p:cNvSpPr/>
          <p:nvPr/>
        </p:nvSpPr>
        <p:spPr>
          <a:xfrm>
            <a:off x="4941683" y="4534273"/>
            <a:ext cx="184180" cy="157722"/>
          </a:xfrm>
          <a:custGeom>
            <a:avLst/>
            <a:gdLst/>
            <a:ahLst/>
            <a:cxnLst/>
            <a:rect l="l" t="t" r="r" b="b"/>
            <a:pathLst>
              <a:path w="3662" h="3073" extrusionOk="0">
                <a:moveTo>
                  <a:pt x="2097" y="1"/>
                </a:moveTo>
                <a:cubicBezTo>
                  <a:pt x="1185" y="1"/>
                  <a:pt x="394" y="640"/>
                  <a:pt x="100" y="1587"/>
                </a:cubicBezTo>
                <a:cubicBezTo>
                  <a:pt x="1" y="1906"/>
                  <a:pt x="1" y="2283"/>
                  <a:pt x="180" y="2582"/>
                </a:cubicBezTo>
                <a:cubicBezTo>
                  <a:pt x="319" y="2801"/>
                  <a:pt x="578" y="2920"/>
                  <a:pt x="856" y="3000"/>
                </a:cubicBezTo>
                <a:cubicBezTo>
                  <a:pt x="1030" y="3049"/>
                  <a:pt x="1209" y="3072"/>
                  <a:pt x="1387" y="3072"/>
                </a:cubicBezTo>
                <a:cubicBezTo>
                  <a:pt x="2294" y="3072"/>
                  <a:pt x="3210" y="2474"/>
                  <a:pt x="3542" y="1627"/>
                </a:cubicBezTo>
                <a:cubicBezTo>
                  <a:pt x="3602" y="1428"/>
                  <a:pt x="3661" y="1229"/>
                  <a:pt x="3641" y="1010"/>
                </a:cubicBezTo>
                <a:cubicBezTo>
                  <a:pt x="3562" y="553"/>
                  <a:pt x="3164" y="215"/>
                  <a:pt x="2706" y="95"/>
                </a:cubicBezTo>
                <a:cubicBezTo>
                  <a:pt x="2500" y="31"/>
                  <a:pt x="2295" y="1"/>
                  <a:pt x="20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6"/>
          <p:cNvSpPr/>
          <p:nvPr/>
        </p:nvSpPr>
        <p:spPr>
          <a:xfrm>
            <a:off x="5085779" y="4652065"/>
            <a:ext cx="71067" cy="60615"/>
          </a:xfrm>
          <a:custGeom>
            <a:avLst/>
            <a:gdLst/>
            <a:ahLst/>
            <a:cxnLst/>
            <a:rect l="l" t="t" r="r" b="b"/>
            <a:pathLst>
              <a:path w="1413" h="1181" extrusionOk="0">
                <a:moveTo>
                  <a:pt x="843" y="1"/>
                </a:moveTo>
                <a:cubicBezTo>
                  <a:pt x="473" y="1"/>
                  <a:pt x="158" y="256"/>
                  <a:pt x="40" y="625"/>
                </a:cubicBezTo>
                <a:cubicBezTo>
                  <a:pt x="20" y="744"/>
                  <a:pt x="0" y="904"/>
                  <a:pt x="80" y="1003"/>
                </a:cubicBezTo>
                <a:cubicBezTo>
                  <a:pt x="120" y="1083"/>
                  <a:pt x="219" y="1122"/>
                  <a:pt x="319" y="1142"/>
                </a:cubicBezTo>
                <a:cubicBezTo>
                  <a:pt x="397" y="1168"/>
                  <a:pt x="476" y="1180"/>
                  <a:pt x="556" y="1180"/>
                </a:cubicBezTo>
                <a:cubicBezTo>
                  <a:pt x="903" y="1180"/>
                  <a:pt x="1244" y="949"/>
                  <a:pt x="1373" y="625"/>
                </a:cubicBezTo>
                <a:cubicBezTo>
                  <a:pt x="1393" y="545"/>
                  <a:pt x="1413" y="486"/>
                  <a:pt x="1393" y="386"/>
                </a:cubicBezTo>
                <a:cubicBezTo>
                  <a:pt x="1373" y="207"/>
                  <a:pt x="1214" y="88"/>
                  <a:pt x="1055" y="28"/>
                </a:cubicBezTo>
                <a:cubicBezTo>
                  <a:pt x="983" y="9"/>
                  <a:pt x="912" y="1"/>
                  <a:pt x="8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6"/>
          <p:cNvSpPr/>
          <p:nvPr/>
        </p:nvSpPr>
        <p:spPr>
          <a:xfrm>
            <a:off x="3995226" y="4534273"/>
            <a:ext cx="184130" cy="157722"/>
          </a:xfrm>
          <a:custGeom>
            <a:avLst/>
            <a:gdLst/>
            <a:ahLst/>
            <a:cxnLst/>
            <a:rect l="l" t="t" r="r" b="b"/>
            <a:pathLst>
              <a:path w="3661" h="3073" extrusionOk="0">
                <a:moveTo>
                  <a:pt x="1565" y="1"/>
                </a:moveTo>
                <a:cubicBezTo>
                  <a:pt x="1366" y="1"/>
                  <a:pt x="1162" y="31"/>
                  <a:pt x="955" y="95"/>
                </a:cubicBezTo>
                <a:cubicBezTo>
                  <a:pt x="498" y="215"/>
                  <a:pt x="100" y="553"/>
                  <a:pt x="20" y="1010"/>
                </a:cubicBezTo>
                <a:cubicBezTo>
                  <a:pt x="0" y="1229"/>
                  <a:pt x="40" y="1428"/>
                  <a:pt x="120" y="1627"/>
                </a:cubicBezTo>
                <a:cubicBezTo>
                  <a:pt x="452" y="2474"/>
                  <a:pt x="1353" y="3072"/>
                  <a:pt x="2267" y="3072"/>
                </a:cubicBezTo>
                <a:cubicBezTo>
                  <a:pt x="2448" y="3072"/>
                  <a:pt x="2628" y="3049"/>
                  <a:pt x="2805" y="3000"/>
                </a:cubicBezTo>
                <a:cubicBezTo>
                  <a:pt x="3084" y="2920"/>
                  <a:pt x="3323" y="2801"/>
                  <a:pt x="3482" y="2582"/>
                </a:cubicBezTo>
                <a:cubicBezTo>
                  <a:pt x="3661" y="2283"/>
                  <a:pt x="3661" y="1906"/>
                  <a:pt x="3561" y="1587"/>
                </a:cubicBezTo>
                <a:cubicBezTo>
                  <a:pt x="3267" y="640"/>
                  <a:pt x="2477" y="1"/>
                  <a:pt x="1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6"/>
          <p:cNvSpPr/>
          <p:nvPr/>
        </p:nvSpPr>
        <p:spPr>
          <a:xfrm>
            <a:off x="3964194" y="4652065"/>
            <a:ext cx="71117" cy="60615"/>
          </a:xfrm>
          <a:custGeom>
            <a:avLst/>
            <a:gdLst/>
            <a:ahLst/>
            <a:cxnLst/>
            <a:rect l="l" t="t" r="r" b="b"/>
            <a:pathLst>
              <a:path w="1414" h="1181" extrusionOk="0">
                <a:moveTo>
                  <a:pt x="571" y="1"/>
                </a:moveTo>
                <a:cubicBezTo>
                  <a:pt x="502" y="1"/>
                  <a:pt x="431" y="9"/>
                  <a:pt x="359" y="28"/>
                </a:cubicBezTo>
                <a:cubicBezTo>
                  <a:pt x="200" y="88"/>
                  <a:pt x="41" y="207"/>
                  <a:pt x="21" y="386"/>
                </a:cubicBezTo>
                <a:cubicBezTo>
                  <a:pt x="1" y="486"/>
                  <a:pt x="21" y="545"/>
                  <a:pt x="41" y="625"/>
                </a:cubicBezTo>
                <a:cubicBezTo>
                  <a:pt x="170" y="949"/>
                  <a:pt x="497" y="1180"/>
                  <a:pt x="850" y="1180"/>
                </a:cubicBezTo>
                <a:cubicBezTo>
                  <a:pt x="931" y="1180"/>
                  <a:pt x="1013" y="1168"/>
                  <a:pt x="1095" y="1142"/>
                </a:cubicBezTo>
                <a:cubicBezTo>
                  <a:pt x="1194" y="1122"/>
                  <a:pt x="1294" y="1083"/>
                  <a:pt x="1334" y="1003"/>
                </a:cubicBezTo>
                <a:cubicBezTo>
                  <a:pt x="1413" y="904"/>
                  <a:pt x="1393" y="744"/>
                  <a:pt x="1353" y="625"/>
                </a:cubicBezTo>
                <a:cubicBezTo>
                  <a:pt x="1253" y="256"/>
                  <a:pt x="941" y="1"/>
                  <a:pt x="5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6"/>
          <p:cNvSpPr/>
          <p:nvPr/>
        </p:nvSpPr>
        <p:spPr>
          <a:xfrm>
            <a:off x="4979161" y="4429366"/>
            <a:ext cx="394263" cy="214487"/>
          </a:xfrm>
          <a:custGeom>
            <a:avLst/>
            <a:gdLst/>
            <a:ahLst/>
            <a:cxnLst/>
            <a:rect l="l" t="t" r="r" b="b"/>
            <a:pathLst>
              <a:path w="7839" h="4179" extrusionOk="0">
                <a:moveTo>
                  <a:pt x="978" y="0"/>
                </a:moveTo>
                <a:cubicBezTo>
                  <a:pt x="759" y="0"/>
                  <a:pt x="532" y="10"/>
                  <a:pt x="299" y="33"/>
                </a:cubicBezTo>
                <a:cubicBezTo>
                  <a:pt x="120" y="73"/>
                  <a:pt x="1" y="212"/>
                  <a:pt x="21" y="391"/>
                </a:cubicBezTo>
                <a:cubicBezTo>
                  <a:pt x="21" y="520"/>
                  <a:pt x="157" y="632"/>
                  <a:pt x="320" y="632"/>
                </a:cubicBezTo>
                <a:cubicBezTo>
                  <a:pt x="333" y="632"/>
                  <a:pt x="346" y="631"/>
                  <a:pt x="359" y="630"/>
                </a:cubicBezTo>
                <a:lnTo>
                  <a:pt x="379" y="630"/>
                </a:lnTo>
                <a:cubicBezTo>
                  <a:pt x="684" y="585"/>
                  <a:pt x="1000" y="565"/>
                  <a:pt x="1320" y="565"/>
                </a:cubicBezTo>
                <a:cubicBezTo>
                  <a:pt x="1710" y="565"/>
                  <a:pt x="2105" y="595"/>
                  <a:pt x="2488" y="650"/>
                </a:cubicBezTo>
                <a:cubicBezTo>
                  <a:pt x="3184" y="749"/>
                  <a:pt x="3880" y="948"/>
                  <a:pt x="4536" y="1247"/>
                </a:cubicBezTo>
                <a:cubicBezTo>
                  <a:pt x="4875" y="1406"/>
                  <a:pt x="5173" y="1605"/>
                  <a:pt x="5471" y="1784"/>
                </a:cubicBezTo>
                <a:cubicBezTo>
                  <a:pt x="5770" y="2003"/>
                  <a:pt x="6068" y="2201"/>
                  <a:pt x="6327" y="2440"/>
                </a:cubicBezTo>
                <a:cubicBezTo>
                  <a:pt x="6446" y="2579"/>
                  <a:pt x="6585" y="2679"/>
                  <a:pt x="6685" y="2818"/>
                </a:cubicBezTo>
                <a:lnTo>
                  <a:pt x="7043" y="3236"/>
                </a:lnTo>
                <a:cubicBezTo>
                  <a:pt x="7162" y="3395"/>
                  <a:pt x="7262" y="3534"/>
                  <a:pt x="7361" y="3693"/>
                </a:cubicBezTo>
                <a:lnTo>
                  <a:pt x="7660" y="4131"/>
                </a:lnTo>
                <a:cubicBezTo>
                  <a:pt x="7674" y="4160"/>
                  <a:pt x="7710" y="4179"/>
                  <a:pt x="7744" y="4179"/>
                </a:cubicBezTo>
                <a:cubicBezTo>
                  <a:pt x="7756" y="4179"/>
                  <a:pt x="7768" y="4176"/>
                  <a:pt x="7779" y="4171"/>
                </a:cubicBezTo>
                <a:cubicBezTo>
                  <a:pt x="7819" y="4131"/>
                  <a:pt x="7839" y="4091"/>
                  <a:pt x="7819" y="4032"/>
                </a:cubicBezTo>
                <a:lnTo>
                  <a:pt x="7540" y="3574"/>
                </a:lnTo>
                <a:cubicBezTo>
                  <a:pt x="7441" y="3395"/>
                  <a:pt x="7361" y="3236"/>
                  <a:pt x="7242" y="3097"/>
                </a:cubicBezTo>
                <a:lnTo>
                  <a:pt x="6884" y="2639"/>
                </a:lnTo>
                <a:cubicBezTo>
                  <a:pt x="6784" y="2480"/>
                  <a:pt x="6645" y="2380"/>
                  <a:pt x="6506" y="2221"/>
                </a:cubicBezTo>
                <a:cubicBezTo>
                  <a:pt x="6267" y="1943"/>
                  <a:pt x="5969" y="1724"/>
                  <a:pt x="5670" y="1485"/>
                </a:cubicBezTo>
                <a:cubicBezTo>
                  <a:pt x="5352" y="1247"/>
                  <a:pt x="5054" y="1028"/>
                  <a:pt x="4696" y="889"/>
                </a:cubicBezTo>
                <a:cubicBezTo>
                  <a:pt x="4019" y="570"/>
                  <a:pt x="3303" y="312"/>
                  <a:pt x="2567" y="172"/>
                </a:cubicBezTo>
                <a:cubicBezTo>
                  <a:pt x="2388" y="113"/>
                  <a:pt x="2209" y="93"/>
                  <a:pt x="2010" y="73"/>
                </a:cubicBezTo>
                <a:cubicBezTo>
                  <a:pt x="1811" y="33"/>
                  <a:pt x="1632" y="13"/>
                  <a:pt x="1433" y="13"/>
                </a:cubicBezTo>
                <a:cubicBezTo>
                  <a:pt x="1285" y="5"/>
                  <a:pt x="1133" y="0"/>
                  <a:pt x="978" y="0"/>
                </a:cubicBezTo>
                <a:close/>
              </a:path>
            </a:pathLst>
          </a:custGeom>
          <a:solidFill>
            <a:srgbClr val="141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6"/>
          <p:cNvSpPr/>
          <p:nvPr/>
        </p:nvSpPr>
        <p:spPr>
          <a:xfrm>
            <a:off x="3700088" y="4429241"/>
            <a:ext cx="393257" cy="214744"/>
          </a:xfrm>
          <a:custGeom>
            <a:avLst/>
            <a:gdLst/>
            <a:ahLst/>
            <a:cxnLst/>
            <a:rect l="l" t="t" r="r" b="b"/>
            <a:pathLst>
              <a:path w="7819" h="4184" extrusionOk="0">
                <a:moveTo>
                  <a:pt x="6807" y="0"/>
                </a:moveTo>
                <a:cubicBezTo>
                  <a:pt x="6671" y="0"/>
                  <a:pt x="6537" y="5"/>
                  <a:pt x="6406" y="12"/>
                </a:cubicBezTo>
                <a:cubicBezTo>
                  <a:pt x="6207" y="12"/>
                  <a:pt x="6028" y="52"/>
                  <a:pt x="5829" y="72"/>
                </a:cubicBezTo>
                <a:cubicBezTo>
                  <a:pt x="5650" y="92"/>
                  <a:pt x="5451" y="152"/>
                  <a:pt x="5272" y="172"/>
                </a:cubicBezTo>
                <a:cubicBezTo>
                  <a:pt x="4536" y="291"/>
                  <a:pt x="3820" y="549"/>
                  <a:pt x="3144" y="888"/>
                </a:cubicBezTo>
                <a:cubicBezTo>
                  <a:pt x="2786" y="1067"/>
                  <a:pt x="2487" y="1286"/>
                  <a:pt x="2169" y="1484"/>
                </a:cubicBezTo>
                <a:cubicBezTo>
                  <a:pt x="1871" y="1743"/>
                  <a:pt x="1572" y="1962"/>
                  <a:pt x="1334" y="2240"/>
                </a:cubicBezTo>
                <a:cubicBezTo>
                  <a:pt x="1194" y="2380"/>
                  <a:pt x="1055" y="2499"/>
                  <a:pt x="956" y="2658"/>
                </a:cubicBezTo>
                <a:lnTo>
                  <a:pt x="617" y="3096"/>
                </a:lnTo>
                <a:cubicBezTo>
                  <a:pt x="478" y="3255"/>
                  <a:pt x="399" y="3434"/>
                  <a:pt x="299" y="3573"/>
                </a:cubicBezTo>
                <a:lnTo>
                  <a:pt x="41" y="4051"/>
                </a:lnTo>
                <a:cubicBezTo>
                  <a:pt x="1" y="4090"/>
                  <a:pt x="1" y="4150"/>
                  <a:pt x="60" y="4170"/>
                </a:cubicBezTo>
                <a:cubicBezTo>
                  <a:pt x="85" y="4178"/>
                  <a:pt x="107" y="4183"/>
                  <a:pt x="124" y="4183"/>
                </a:cubicBezTo>
                <a:cubicBezTo>
                  <a:pt x="150" y="4183"/>
                  <a:pt x="168" y="4173"/>
                  <a:pt x="180" y="4150"/>
                </a:cubicBezTo>
                <a:lnTo>
                  <a:pt x="478" y="3693"/>
                </a:lnTo>
                <a:cubicBezTo>
                  <a:pt x="578" y="3553"/>
                  <a:pt x="677" y="3374"/>
                  <a:pt x="797" y="3255"/>
                </a:cubicBezTo>
                <a:lnTo>
                  <a:pt x="1155" y="2837"/>
                </a:lnTo>
                <a:cubicBezTo>
                  <a:pt x="1254" y="2678"/>
                  <a:pt x="1393" y="2579"/>
                  <a:pt x="1533" y="2459"/>
                </a:cubicBezTo>
                <a:cubicBezTo>
                  <a:pt x="1771" y="2201"/>
                  <a:pt x="2090" y="2002"/>
                  <a:pt x="2368" y="1783"/>
                </a:cubicBezTo>
                <a:cubicBezTo>
                  <a:pt x="2686" y="1584"/>
                  <a:pt x="2985" y="1385"/>
                  <a:pt x="3323" y="1266"/>
                </a:cubicBezTo>
                <a:cubicBezTo>
                  <a:pt x="3959" y="967"/>
                  <a:pt x="4656" y="768"/>
                  <a:pt x="5352" y="669"/>
                </a:cubicBezTo>
                <a:cubicBezTo>
                  <a:pt x="5745" y="614"/>
                  <a:pt x="6145" y="584"/>
                  <a:pt x="6534" y="584"/>
                </a:cubicBezTo>
                <a:cubicBezTo>
                  <a:pt x="6853" y="584"/>
                  <a:pt x="7165" y="604"/>
                  <a:pt x="7461" y="649"/>
                </a:cubicBezTo>
                <a:cubicBezTo>
                  <a:pt x="7480" y="659"/>
                  <a:pt x="7490" y="664"/>
                  <a:pt x="7495" y="664"/>
                </a:cubicBezTo>
                <a:cubicBezTo>
                  <a:pt x="7500" y="664"/>
                  <a:pt x="7500" y="659"/>
                  <a:pt x="7500" y="649"/>
                </a:cubicBezTo>
                <a:cubicBezTo>
                  <a:pt x="7660" y="649"/>
                  <a:pt x="7819" y="549"/>
                  <a:pt x="7819" y="370"/>
                </a:cubicBezTo>
                <a:cubicBezTo>
                  <a:pt x="7819" y="191"/>
                  <a:pt x="7719" y="72"/>
                  <a:pt x="7540" y="52"/>
                </a:cubicBezTo>
                <a:cubicBezTo>
                  <a:pt x="7288" y="14"/>
                  <a:pt x="7044" y="0"/>
                  <a:pt x="6807" y="0"/>
                </a:cubicBezTo>
                <a:close/>
              </a:path>
            </a:pathLst>
          </a:custGeom>
          <a:solidFill>
            <a:srgbClr val="141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6"/>
          <p:cNvSpPr/>
          <p:nvPr/>
        </p:nvSpPr>
        <p:spPr>
          <a:xfrm>
            <a:off x="1138859" y="1020789"/>
            <a:ext cx="30045" cy="30045"/>
          </a:xfrm>
          <a:custGeom>
            <a:avLst/>
            <a:gdLst/>
            <a:ahLst/>
            <a:cxnLst/>
            <a:rect l="l" t="t" r="r" b="b"/>
            <a:pathLst>
              <a:path w="399" h="399" extrusionOk="0">
                <a:moveTo>
                  <a:pt x="200" y="1"/>
                </a:moveTo>
                <a:cubicBezTo>
                  <a:pt x="80" y="1"/>
                  <a:pt x="1" y="80"/>
                  <a:pt x="1" y="200"/>
                </a:cubicBezTo>
                <a:cubicBezTo>
                  <a:pt x="1" y="299"/>
                  <a:pt x="80" y="398"/>
                  <a:pt x="200" y="398"/>
                </a:cubicBezTo>
                <a:cubicBezTo>
                  <a:pt x="299" y="398"/>
                  <a:pt x="399" y="299"/>
                  <a:pt x="399" y="200"/>
                </a:cubicBezTo>
                <a:cubicBezTo>
                  <a:pt x="399" y="80"/>
                  <a:pt x="299"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6"/>
          <p:cNvSpPr/>
          <p:nvPr/>
        </p:nvSpPr>
        <p:spPr>
          <a:xfrm>
            <a:off x="1225077" y="540001"/>
            <a:ext cx="64457" cy="63026"/>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6"/>
          <p:cNvSpPr/>
          <p:nvPr/>
        </p:nvSpPr>
        <p:spPr>
          <a:xfrm>
            <a:off x="7944394" y="761275"/>
            <a:ext cx="142392" cy="140811"/>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6"/>
          <p:cNvSpPr/>
          <p:nvPr/>
        </p:nvSpPr>
        <p:spPr>
          <a:xfrm>
            <a:off x="1082675" y="1209246"/>
            <a:ext cx="142392" cy="142392"/>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6"/>
          <p:cNvSpPr/>
          <p:nvPr/>
        </p:nvSpPr>
        <p:spPr>
          <a:xfrm>
            <a:off x="7739456" y="3304923"/>
            <a:ext cx="20360" cy="20292"/>
          </a:xfrm>
          <a:custGeom>
            <a:avLst/>
            <a:gdLst/>
            <a:ahLst/>
            <a:cxnLst/>
            <a:rect l="l" t="t" r="r" b="b"/>
            <a:pathLst>
              <a:path w="300" h="299" extrusionOk="0">
                <a:moveTo>
                  <a:pt x="160" y="0"/>
                </a:moveTo>
                <a:cubicBezTo>
                  <a:pt x="80" y="0"/>
                  <a:pt x="1" y="60"/>
                  <a:pt x="1" y="139"/>
                </a:cubicBezTo>
                <a:cubicBezTo>
                  <a:pt x="1" y="219"/>
                  <a:pt x="80" y="299"/>
                  <a:pt x="160" y="299"/>
                </a:cubicBezTo>
                <a:cubicBezTo>
                  <a:pt x="220" y="299"/>
                  <a:pt x="299" y="219"/>
                  <a:pt x="299" y="139"/>
                </a:cubicBezTo>
                <a:cubicBezTo>
                  <a:pt x="299" y="60"/>
                  <a:pt x="220" y="0"/>
                  <a:pt x="160"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6"/>
          <p:cNvSpPr/>
          <p:nvPr/>
        </p:nvSpPr>
        <p:spPr>
          <a:xfrm>
            <a:off x="7210235" y="2180308"/>
            <a:ext cx="128337" cy="128337"/>
          </a:xfrm>
          <a:custGeom>
            <a:avLst/>
            <a:gdLst/>
            <a:ahLst/>
            <a:cxnLst/>
            <a:rect l="l" t="t" r="r" b="b"/>
            <a:pathLst>
              <a:path w="1891" h="1891" extrusionOk="0">
                <a:moveTo>
                  <a:pt x="936" y="1"/>
                </a:moveTo>
                <a:cubicBezTo>
                  <a:pt x="419" y="1"/>
                  <a:pt x="1" y="438"/>
                  <a:pt x="1" y="955"/>
                </a:cubicBezTo>
                <a:cubicBezTo>
                  <a:pt x="1" y="1473"/>
                  <a:pt x="419" y="1890"/>
                  <a:pt x="936" y="1890"/>
                </a:cubicBezTo>
                <a:cubicBezTo>
                  <a:pt x="1453" y="1890"/>
                  <a:pt x="1891" y="1473"/>
                  <a:pt x="1891" y="955"/>
                </a:cubicBezTo>
                <a:cubicBezTo>
                  <a:pt x="1891" y="438"/>
                  <a:pt x="1453" y="1"/>
                  <a:pt x="936" y="1"/>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6"/>
          <p:cNvSpPr/>
          <p:nvPr/>
        </p:nvSpPr>
        <p:spPr>
          <a:xfrm>
            <a:off x="7442473" y="2074980"/>
            <a:ext cx="58095" cy="56805"/>
          </a:xfrm>
          <a:custGeom>
            <a:avLst/>
            <a:gdLst/>
            <a:ahLst/>
            <a:cxnLst/>
            <a:rect l="l" t="t" r="r" b="b"/>
            <a:pathLst>
              <a:path w="856" h="837" extrusionOk="0">
                <a:moveTo>
                  <a:pt x="418" y="1"/>
                </a:moveTo>
                <a:cubicBezTo>
                  <a:pt x="199" y="1"/>
                  <a:pt x="0" y="160"/>
                  <a:pt x="0" y="419"/>
                </a:cubicBezTo>
                <a:cubicBezTo>
                  <a:pt x="0" y="637"/>
                  <a:pt x="179" y="836"/>
                  <a:pt x="418" y="836"/>
                </a:cubicBezTo>
                <a:cubicBezTo>
                  <a:pt x="657" y="836"/>
                  <a:pt x="856" y="657"/>
                  <a:pt x="856" y="419"/>
                </a:cubicBezTo>
                <a:cubicBezTo>
                  <a:pt x="856" y="180"/>
                  <a:pt x="657" y="1"/>
                  <a:pt x="418" y="1"/>
                </a:cubicBezTo>
                <a:close/>
              </a:path>
            </a:pathLst>
          </a:custGeom>
          <a:solidFill>
            <a:srgbClr val="1B75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6"/>
          <p:cNvSpPr/>
          <p:nvPr/>
        </p:nvSpPr>
        <p:spPr>
          <a:xfrm>
            <a:off x="6702663" y="3549242"/>
            <a:ext cx="27079" cy="27079"/>
          </a:xfrm>
          <a:custGeom>
            <a:avLst/>
            <a:gdLst/>
            <a:ahLst/>
            <a:cxnLst/>
            <a:rect l="l" t="t" r="r" b="b"/>
            <a:pathLst>
              <a:path w="399" h="399" extrusionOk="0">
                <a:moveTo>
                  <a:pt x="199" y="1"/>
                </a:moveTo>
                <a:cubicBezTo>
                  <a:pt x="80" y="1"/>
                  <a:pt x="0" y="80"/>
                  <a:pt x="0" y="200"/>
                </a:cubicBezTo>
                <a:cubicBezTo>
                  <a:pt x="0" y="319"/>
                  <a:pt x="80" y="399"/>
                  <a:pt x="199" y="399"/>
                </a:cubicBezTo>
                <a:cubicBezTo>
                  <a:pt x="299" y="399"/>
                  <a:pt x="398" y="319"/>
                  <a:pt x="398" y="200"/>
                </a:cubicBezTo>
                <a:cubicBezTo>
                  <a:pt x="398" y="80"/>
                  <a:pt x="299" y="1"/>
                  <a:pt x="199" y="1"/>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6"/>
          <p:cNvSpPr/>
          <p:nvPr/>
        </p:nvSpPr>
        <p:spPr>
          <a:xfrm>
            <a:off x="7605828" y="4175649"/>
            <a:ext cx="27079" cy="27079"/>
          </a:xfrm>
          <a:custGeom>
            <a:avLst/>
            <a:gdLst/>
            <a:ahLst/>
            <a:cxnLst/>
            <a:rect l="l" t="t" r="r" b="b"/>
            <a:pathLst>
              <a:path w="399" h="399" extrusionOk="0">
                <a:moveTo>
                  <a:pt x="199" y="1"/>
                </a:moveTo>
                <a:cubicBezTo>
                  <a:pt x="100" y="1"/>
                  <a:pt x="0" y="81"/>
                  <a:pt x="0" y="200"/>
                </a:cubicBezTo>
                <a:cubicBezTo>
                  <a:pt x="0" y="299"/>
                  <a:pt x="100" y="399"/>
                  <a:pt x="199" y="399"/>
                </a:cubicBezTo>
                <a:cubicBezTo>
                  <a:pt x="319" y="399"/>
                  <a:pt x="398" y="299"/>
                  <a:pt x="398" y="200"/>
                </a:cubicBezTo>
                <a:cubicBezTo>
                  <a:pt x="398" y="81"/>
                  <a:pt x="319" y="1"/>
                  <a:pt x="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6"/>
          <p:cNvSpPr/>
          <p:nvPr/>
        </p:nvSpPr>
        <p:spPr>
          <a:xfrm>
            <a:off x="6967274" y="1961575"/>
            <a:ext cx="27079" cy="27079"/>
          </a:xfrm>
          <a:custGeom>
            <a:avLst/>
            <a:gdLst/>
            <a:ahLst/>
            <a:cxnLst/>
            <a:rect l="l" t="t" r="r" b="b"/>
            <a:pathLst>
              <a:path w="399" h="399" extrusionOk="0">
                <a:moveTo>
                  <a:pt x="199" y="1"/>
                </a:moveTo>
                <a:cubicBezTo>
                  <a:pt x="80" y="1"/>
                  <a:pt x="0" y="80"/>
                  <a:pt x="0" y="200"/>
                </a:cubicBezTo>
                <a:cubicBezTo>
                  <a:pt x="0" y="299"/>
                  <a:pt x="80" y="399"/>
                  <a:pt x="199" y="399"/>
                </a:cubicBezTo>
                <a:cubicBezTo>
                  <a:pt x="299" y="399"/>
                  <a:pt x="398" y="299"/>
                  <a:pt x="398" y="200"/>
                </a:cubicBezTo>
                <a:cubicBezTo>
                  <a:pt x="398" y="80"/>
                  <a:pt x="299" y="1"/>
                  <a:pt x="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6"/>
          <p:cNvSpPr/>
          <p:nvPr/>
        </p:nvSpPr>
        <p:spPr>
          <a:xfrm>
            <a:off x="6658075" y="3751687"/>
            <a:ext cx="56805" cy="56873"/>
          </a:xfrm>
          <a:custGeom>
            <a:avLst/>
            <a:gdLst/>
            <a:ahLst/>
            <a:cxnLst/>
            <a:rect l="l" t="t" r="r" b="b"/>
            <a:pathLst>
              <a:path w="837" h="838" extrusionOk="0">
                <a:moveTo>
                  <a:pt x="449" y="0"/>
                </a:moveTo>
                <a:cubicBezTo>
                  <a:pt x="439" y="0"/>
                  <a:pt x="429" y="1"/>
                  <a:pt x="419" y="2"/>
                </a:cubicBezTo>
                <a:cubicBezTo>
                  <a:pt x="200" y="2"/>
                  <a:pt x="1" y="181"/>
                  <a:pt x="1" y="419"/>
                </a:cubicBezTo>
                <a:cubicBezTo>
                  <a:pt x="1" y="638"/>
                  <a:pt x="180" y="837"/>
                  <a:pt x="419" y="837"/>
                </a:cubicBezTo>
                <a:cubicBezTo>
                  <a:pt x="657" y="837"/>
                  <a:pt x="836" y="678"/>
                  <a:pt x="836" y="419"/>
                </a:cubicBezTo>
                <a:cubicBezTo>
                  <a:pt x="836" y="192"/>
                  <a:pt x="65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6"/>
          <p:cNvSpPr/>
          <p:nvPr/>
        </p:nvSpPr>
        <p:spPr>
          <a:xfrm>
            <a:off x="7670640" y="4345790"/>
            <a:ext cx="128337" cy="128337"/>
          </a:xfrm>
          <a:custGeom>
            <a:avLst/>
            <a:gdLst/>
            <a:ahLst/>
            <a:cxnLst/>
            <a:rect l="l" t="t" r="r" b="b"/>
            <a:pathLst>
              <a:path w="1891" h="1891" extrusionOk="0">
                <a:moveTo>
                  <a:pt x="935" y="0"/>
                </a:moveTo>
                <a:cubicBezTo>
                  <a:pt x="418" y="0"/>
                  <a:pt x="0" y="418"/>
                  <a:pt x="0" y="935"/>
                </a:cubicBezTo>
                <a:cubicBezTo>
                  <a:pt x="0" y="1473"/>
                  <a:pt x="418" y="1890"/>
                  <a:pt x="935" y="1890"/>
                </a:cubicBezTo>
                <a:cubicBezTo>
                  <a:pt x="1472" y="1890"/>
                  <a:pt x="1890" y="1473"/>
                  <a:pt x="1890" y="935"/>
                </a:cubicBezTo>
                <a:cubicBezTo>
                  <a:pt x="1890" y="418"/>
                  <a:pt x="1472" y="0"/>
                  <a:pt x="935" y="0"/>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6"/>
          <p:cNvSpPr/>
          <p:nvPr/>
        </p:nvSpPr>
        <p:spPr>
          <a:xfrm>
            <a:off x="2209734" y="4332473"/>
            <a:ext cx="22366" cy="22366"/>
          </a:xfrm>
          <a:custGeom>
            <a:avLst/>
            <a:gdLst/>
            <a:ahLst/>
            <a:cxnLst/>
            <a:rect l="l" t="t" r="r" b="b"/>
            <a:pathLst>
              <a:path w="399" h="399" extrusionOk="0">
                <a:moveTo>
                  <a:pt x="200" y="0"/>
                </a:moveTo>
                <a:cubicBezTo>
                  <a:pt x="80" y="0"/>
                  <a:pt x="1" y="100"/>
                  <a:pt x="1" y="199"/>
                </a:cubicBezTo>
                <a:cubicBezTo>
                  <a:pt x="1" y="319"/>
                  <a:pt x="80" y="398"/>
                  <a:pt x="200" y="398"/>
                </a:cubicBezTo>
                <a:cubicBezTo>
                  <a:pt x="319" y="398"/>
                  <a:pt x="399" y="319"/>
                  <a:pt x="399" y="199"/>
                </a:cubicBezTo>
                <a:cubicBezTo>
                  <a:pt x="399" y="100"/>
                  <a:pt x="319"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6"/>
          <p:cNvSpPr/>
          <p:nvPr/>
        </p:nvSpPr>
        <p:spPr>
          <a:xfrm>
            <a:off x="1865160" y="4072657"/>
            <a:ext cx="22366" cy="22366"/>
          </a:xfrm>
          <a:custGeom>
            <a:avLst/>
            <a:gdLst/>
            <a:ahLst/>
            <a:cxnLst/>
            <a:rect l="l" t="t" r="r" b="b"/>
            <a:pathLst>
              <a:path w="399" h="399" extrusionOk="0">
                <a:moveTo>
                  <a:pt x="200" y="0"/>
                </a:moveTo>
                <a:cubicBezTo>
                  <a:pt x="100" y="0"/>
                  <a:pt x="1" y="80"/>
                  <a:pt x="1" y="199"/>
                </a:cubicBezTo>
                <a:cubicBezTo>
                  <a:pt x="1" y="299"/>
                  <a:pt x="100" y="398"/>
                  <a:pt x="200" y="398"/>
                </a:cubicBezTo>
                <a:cubicBezTo>
                  <a:pt x="319" y="398"/>
                  <a:pt x="399" y="299"/>
                  <a:pt x="399" y="199"/>
                </a:cubicBezTo>
                <a:cubicBezTo>
                  <a:pt x="399" y="80"/>
                  <a:pt x="319" y="0"/>
                  <a:pt x="200"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6"/>
          <p:cNvSpPr/>
          <p:nvPr/>
        </p:nvSpPr>
        <p:spPr>
          <a:xfrm>
            <a:off x="969784" y="4451759"/>
            <a:ext cx="22310" cy="22366"/>
          </a:xfrm>
          <a:custGeom>
            <a:avLst/>
            <a:gdLst/>
            <a:ahLst/>
            <a:cxnLst/>
            <a:rect l="l" t="t" r="r" b="b"/>
            <a:pathLst>
              <a:path w="398" h="399" extrusionOk="0">
                <a:moveTo>
                  <a:pt x="199" y="1"/>
                </a:moveTo>
                <a:cubicBezTo>
                  <a:pt x="80" y="1"/>
                  <a:pt x="0" y="80"/>
                  <a:pt x="0" y="200"/>
                </a:cubicBezTo>
                <a:cubicBezTo>
                  <a:pt x="0" y="299"/>
                  <a:pt x="80" y="399"/>
                  <a:pt x="199" y="399"/>
                </a:cubicBezTo>
                <a:cubicBezTo>
                  <a:pt x="298" y="399"/>
                  <a:pt x="398" y="299"/>
                  <a:pt x="398" y="200"/>
                </a:cubicBezTo>
                <a:cubicBezTo>
                  <a:pt x="398" y="80"/>
                  <a:pt x="298" y="1"/>
                  <a:pt x="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a:off x="720000" y="4314648"/>
            <a:ext cx="46862" cy="47983"/>
          </a:xfrm>
          <a:custGeom>
            <a:avLst/>
            <a:gdLst/>
            <a:ahLst/>
            <a:cxnLst/>
            <a:rect l="l" t="t" r="r" b="b"/>
            <a:pathLst>
              <a:path w="836" h="856" extrusionOk="0">
                <a:moveTo>
                  <a:pt x="418" y="0"/>
                </a:moveTo>
                <a:cubicBezTo>
                  <a:pt x="199" y="0"/>
                  <a:pt x="0" y="179"/>
                  <a:pt x="0" y="418"/>
                </a:cubicBezTo>
                <a:cubicBezTo>
                  <a:pt x="0" y="657"/>
                  <a:pt x="159" y="855"/>
                  <a:pt x="418" y="855"/>
                </a:cubicBezTo>
                <a:cubicBezTo>
                  <a:pt x="637" y="855"/>
                  <a:pt x="836" y="676"/>
                  <a:pt x="836" y="418"/>
                </a:cubicBezTo>
                <a:cubicBezTo>
                  <a:pt x="836" y="199"/>
                  <a:pt x="637" y="0"/>
                  <a:pt x="418"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6"/>
          <p:cNvSpPr/>
          <p:nvPr/>
        </p:nvSpPr>
        <p:spPr>
          <a:xfrm>
            <a:off x="1942124" y="3734700"/>
            <a:ext cx="46862" cy="48095"/>
          </a:xfrm>
          <a:custGeom>
            <a:avLst/>
            <a:gdLst/>
            <a:ahLst/>
            <a:cxnLst/>
            <a:rect l="l" t="t" r="r" b="b"/>
            <a:pathLst>
              <a:path w="836" h="858" extrusionOk="0">
                <a:moveTo>
                  <a:pt x="449" y="0"/>
                </a:moveTo>
                <a:cubicBezTo>
                  <a:pt x="438" y="0"/>
                  <a:pt x="428" y="1"/>
                  <a:pt x="418" y="2"/>
                </a:cubicBezTo>
                <a:cubicBezTo>
                  <a:pt x="199" y="2"/>
                  <a:pt x="0" y="181"/>
                  <a:pt x="0" y="420"/>
                </a:cubicBezTo>
                <a:cubicBezTo>
                  <a:pt x="0" y="658"/>
                  <a:pt x="180" y="857"/>
                  <a:pt x="418" y="857"/>
                </a:cubicBezTo>
                <a:cubicBezTo>
                  <a:pt x="657" y="857"/>
                  <a:pt x="836" y="678"/>
                  <a:pt x="836" y="420"/>
                </a:cubicBezTo>
                <a:cubicBezTo>
                  <a:pt x="836" y="192"/>
                  <a:pt x="655" y="0"/>
                  <a:pt x="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6"/>
          <p:cNvSpPr/>
          <p:nvPr/>
        </p:nvSpPr>
        <p:spPr>
          <a:xfrm>
            <a:off x="829252" y="4146258"/>
            <a:ext cx="47983" cy="46862"/>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6"/>
          <p:cNvSpPr/>
          <p:nvPr/>
        </p:nvSpPr>
        <p:spPr>
          <a:xfrm>
            <a:off x="6568757" y="2418190"/>
            <a:ext cx="294917" cy="250209"/>
          </a:xfrm>
          <a:custGeom>
            <a:avLst/>
            <a:gdLst/>
            <a:ahLst/>
            <a:cxnLst/>
            <a:rect l="l" t="t" r="r" b="b"/>
            <a:pathLst>
              <a:path w="4855" h="4119" extrusionOk="0">
                <a:moveTo>
                  <a:pt x="2984" y="0"/>
                </a:moveTo>
                <a:lnTo>
                  <a:pt x="0" y="4118"/>
                </a:lnTo>
                <a:lnTo>
                  <a:pt x="4854" y="3979"/>
                </a:lnTo>
                <a:lnTo>
                  <a:pt x="2984"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6"/>
          <p:cNvSpPr/>
          <p:nvPr/>
        </p:nvSpPr>
        <p:spPr>
          <a:xfrm>
            <a:off x="6613465" y="2131776"/>
            <a:ext cx="234476" cy="309435"/>
          </a:xfrm>
          <a:custGeom>
            <a:avLst/>
            <a:gdLst/>
            <a:ahLst/>
            <a:cxnLst/>
            <a:rect l="l" t="t" r="r" b="b"/>
            <a:pathLst>
              <a:path w="3860" h="5094" extrusionOk="0">
                <a:moveTo>
                  <a:pt x="1632" y="1"/>
                </a:moveTo>
                <a:lnTo>
                  <a:pt x="0" y="5093"/>
                </a:lnTo>
                <a:lnTo>
                  <a:pt x="3860" y="876"/>
                </a:lnTo>
                <a:lnTo>
                  <a:pt x="1632"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6"/>
          <p:cNvSpPr/>
          <p:nvPr/>
        </p:nvSpPr>
        <p:spPr>
          <a:xfrm>
            <a:off x="1942125" y="890330"/>
            <a:ext cx="387918" cy="219958"/>
          </a:xfrm>
          <a:custGeom>
            <a:avLst/>
            <a:gdLst/>
            <a:ahLst/>
            <a:cxnLst/>
            <a:rect l="l" t="t" r="r" b="b"/>
            <a:pathLst>
              <a:path w="6386" h="3621" extrusionOk="0">
                <a:moveTo>
                  <a:pt x="0" y="0"/>
                </a:moveTo>
                <a:lnTo>
                  <a:pt x="617" y="3621"/>
                </a:lnTo>
                <a:lnTo>
                  <a:pt x="6386" y="212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6"/>
          <p:cNvSpPr/>
          <p:nvPr/>
        </p:nvSpPr>
        <p:spPr>
          <a:xfrm>
            <a:off x="6729742" y="635939"/>
            <a:ext cx="432626" cy="210360"/>
          </a:xfrm>
          <a:custGeom>
            <a:avLst/>
            <a:gdLst/>
            <a:ahLst/>
            <a:cxnLst/>
            <a:rect l="l" t="t" r="r" b="b"/>
            <a:pathLst>
              <a:path w="7122" h="3463" extrusionOk="0">
                <a:moveTo>
                  <a:pt x="6306" y="1"/>
                </a:moveTo>
                <a:lnTo>
                  <a:pt x="0" y="3462"/>
                </a:lnTo>
                <a:lnTo>
                  <a:pt x="7122" y="2209"/>
                </a:lnTo>
                <a:lnTo>
                  <a:pt x="6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6"/>
          <p:cNvSpPr/>
          <p:nvPr/>
        </p:nvSpPr>
        <p:spPr>
          <a:xfrm>
            <a:off x="6950855" y="852253"/>
            <a:ext cx="432687" cy="113654"/>
          </a:xfrm>
          <a:custGeom>
            <a:avLst/>
            <a:gdLst/>
            <a:ahLst/>
            <a:cxnLst/>
            <a:rect l="l" t="t" r="r" b="b"/>
            <a:pathLst>
              <a:path w="7123" h="1871" extrusionOk="0">
                <a:moveTo>
                  <a:pt x="7122" y="0"/>
                </a:moveTo>
                <a:lnTo>
                  <a:pt x="1" y="538"/>
                </a:lnTo>
                <a:lnTo>
                  <a:pt x="7043" y="1870"/>
                </a:lnTo>
                <a:lnTo>
                  <a:pt x="71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6"/>
          <p:cNvSpPr/>
          <p:nvPr/>
        </p:nvSpPr>
        <p:spPr>
          <a:xfrm>
            <a:off x="2031542" y="707852"/>
            <a:ext cx="277969" cy="224817"/>
          </a:xfrm>
          <a:custGeom>
            <a:avLst/>
            <a:gdLst/>
            <a:ahLst/>
            <a:cxnLst/>
            <a:rect l="l" t="t" r="r" b="b"/>
            <a:pathLst>
              <a:path w="4576" h="3701" extrusionOk="0">
                <a:moveTo>
                  <a:pt x="199" y="0"/>
                </a:moveTo>
                <a:lnTo>
                  <a:pt x="0" y="1512"/>
                </a:lnTo>
                <a:lnTo>
                  <a:pt x="4575" y="3700"/>
                </a:lnTo>
                <a:lnTo>
                  <a:pt x="1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6"/>
          <p:cNvSpPr/>
          <p:nvPr/>
        </p:nvSpPr>
        <p:spPr>
          <a:xfrm>
            <a:off x="1874813" y="1966475"/>
            <a:ext cx="243820" cy="206222"/>
          </a:xfrm>
          <a:custGeom>
            <a:avLst/>
            <a:gdLst/>
            <a:ahLst/>
            <a:cxnLst/>
            <a:rect l="l" t="t" r="r" b="b"/>
            <a:pathLst>
              <a:path w="3223" h="2726" extrusionOk="0">
                <a:moveTo>
                  <a:pt x="3223" y="1"/>
                </a:moveTo>
                <a:lnTo>
                  <a:pt x="0" y="120"/>
                </a:lnTo>
                <a:lnTo>
                  <a:pt x="358" y="2726"/>
                </a:lnTo>
                <a:lnTo>
                  <a:pt x="3223"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6"/>
          <p:cNvSpPr/>
          <p:nvPr/>
        </p:nvSpPr>
        <p:spPr>
          <a:xfrm>
            <a:off x="2202836" y="2530832"/>
            <a:ext cx="263413" cy="347687"/>
          </a:xfrm>
          <a:custGeom>
            <a:avLst/>
            <a:gdLst/>
            <a:ahLst/>
            <a:cxnLst/>
            <a:rect l="l" t="t" r="r" b="b"/>
            <a:pathLst>
              <a:path w="3482" h="4596" extrusionOk="0">
                <a:moveTo>
                  <a:pt x="3482" y="0"/>
                </a:moveTo>
                <a:lnTo>
                  <a:pt x="1" y="2845"/>
                </a:lnTo>
                <a:lnTo>
                  <a:pt x="2627" y="4596"/>
                </a:lnTo>
                <a:lnTo>
                  <a:pt x="3482" y="0"/>
                </a:ln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6"/>
          <p:cNvSpPr/>
          <p:nvPr/>
        </p:nvSpPr>
        <p:spPr>
          <a:xfrm>
            <a:off x="5306878" y="4500860"/>
            <a:ext cx="694423" cy="459667"/>
          </a:xfrm>
          <a:custGeom>
            <a:avLst/>
            <a:gdLst/>
            <a:ahLst/>
            <a:cxnLst/>
            <a:rect l="l" t="t" r="r" b="b"/>
            <a:pathLst>
              <a:path w="13807" h="8956" extrusionOk="0">
                <a:moveTo>
                  <a:pt x="1857" y="0"/>
                </a:moveTo>
                <a:cubicBezTo>
                  <a:pt x="1767" y="0"/>
                  <a:pt x="1679" y="3"/>
                  <a:pt x="1592" y="10"/>
                </a:cubicBezTo>
                <a:cubicBezTo>
                  <a:pt x="1" y="169"/>
                  <a:pt x="558" y="2000"/>
                  <a:pt x="1155" y="2994"/>
                </a:cubicBezTo>
                <a:cubicBezTo>
                  <a:pt x="1692" y="3969"/>
                  <a:pt x="2547" y="4725"/>
                  <a:pt x="3422" y="5421"/>
                </a:cubicBezTo>
                <a:cubicBezTo>
                  <a:pt x="4715" y="6456"/>
                  <a:pt x="6068" y="7470"/>
                  <a:pt x="7600" y="8146"/>
                </a:cubicBezTo>
                <a:cubicBezTo>
                  <a:pt x="8707" y="8642"/>
                  <a:pt x="9920" y="8955"/>
                  <a:pt x="11138" y="8955"/>
                </a:cubicBezTo>
                <a:cubicBezTo>
                  <a:pt x="11584" y="8955"/>
                  <a:pt x="12031" y="8913"/>
                  <a:pt x="12473" y="8823"/>
                </a:cubicBezTo>
                <a:cubicBezTo>
                  <a:pt x="13090" y="8664"/>
                  <a:pt x="13806" y="8306"/>
                  <a:pt x="13786" y="7649"/>
                </a:cubicBezTo>
                <a:cubicBezTo>
                  <a:pt x="12135" y="6913"/>
                  <a:pt x="10425" y="6416"/>
                  <a:pt x="8654" y="6117"/>
                </a:cubicBezTo>
                <a:cubicBezTo>
                  <a:pt x="9748" y="5879"/>
                  <a:pt x="10802" y="5580"/>
                  <a:pt x="11837" y="5222"/>
                </a:cubicBezTo>
                <a:cubicBezTo>
                  <a:pt x="9131" y="4148"/>
                  <a:pt x="6347" y="3293"/>
                  <a:pt x="3482" y="2736"/>
                </a:cubicBezTo>
                <a:cubicBezTo>
                  <a:pt x="4178" y="1880"/>
                  <a:pt x="5153" y="1283"/>
                  <a:pt x="6227" y="1045"/>
                </a:cubicBezTo>
                <a:lnTo>
                  <a:pt x="6227" y="1045"/>
                </a:lnTo>
                <a:cubicBezTo>
                  <a:pt x="6197" y="1051"/>
                  <a:pt x="6163" y="1054"/>
                  <a:pt x="6125" y="1054"/>
                </a:cubicBezTo>
                <a:cubicBezTo>
                  <a:pt x="5599" y="1054"/>
                  <a:pt x="4424" y="441"/>
                  <a:pt x="3959" y="348"/>
                </a:cubicBezTo>
                <a:cubicBezTo>
                  <a:pt x="3325" y="190"/>
                  <a:pt x="2551" y="0"/>
                  <a:pt x="1857" y="0"/>
                </a:cubicBezTo>
                <a:close/>
              </a:path>
            </a:pathLst>
          </a:custGeom>
          <a:solidFill>
            <a:srgbClr val="3049B5">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A56A4870-26C2-4488-B1F9-02798EA1543C}"/>
              </a:ext>
            </a:extLst>
          </p:cNvPr>
          <p:cNvSpPr txBox="1"/>
          <p:nvPr/>
        </p:nvSpPr>
        <p:spPr>
          <a:xfrm rot="1498487">
            <a:off x="-4127" y="3734483"/>
            <a:ext cx="2882490" cy="769441"/>
          </a:xfrm>
          <a:prstGeom prst="rect">
            <a:avLst/>
          </a:prstGeom>
          <a:noFill/>
        </p:spPr>
        <p:txBody>
          <a:bodyPr wrap="square" rtlCol="0">
            <a:spAutoFit/>
          </a:bodyPr>
          <a:lstStyle/>
          <a:p>
            <a:pPr algn="ctr"/>
            <a:r>
              <a:rPr lang="en-IN" sz="2200" dirty="0">
                <a:solidFill>
                  <a:schemeClr val="bg2"/>
                </a:solidFill>
                <a:latin typeface="Comic Sans MS" panose="030F0702030302020204" pitchFamily="66" charset="0"/>
                <a:cs typeface="Cascadia Code ExtraLight" panose="020B0609020000020004" pitchFamily="49" charset="0"/>
              </a:rPr>
              <a:t>APPAJI CHINTIMI</a:t>
            </a:r>
          </a:p>
          <a:p>
            <a:pPr algn="ctr"/>
            <a:r>
              <a:rPr lang="en-IN" sz="2200" dirty="0">
                <a:solidFill>
                  <a:schemeClr val="bg2"/>
                </a:solidFill>
                <a:latin typeface="Comic Sans MS" panose="030F0702030302020204" pitchFamily="66" charset="0"/>
                <a:cs typeface="Cascadia Code ExtraLight" panose="020B0609020000020004" pitchFamily="49" charset="0"/>
              </a:rPr>
              <a:t>1901CS17</a:t>
            </a: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076">
                                            <p:txEl>
                                              <p:pRg st="0" end="0"/>
                                            </p:txEl>
                                          </p:spTgt>
                                        </p:tgtEl>
                                        <p:attrNameLst>
                                          <p:attrName>style.visibility</p:attrName>
                                        </p:attrNameLst>
                                      </p:cBhvr>
                                      <p:to>
                                        <p:strVal val="visible"/>
                                      </p:to>
                                    </p:set>
                                    <p:anim calcmode="lin" valueType="num">
                                      <p:cBhvr>
                                        <p:cTn id="7" dur="1000" fill="hold"/>
                                        <p:tgtEl>
                                          <p:spTgt spid="1076">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1076">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1076">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10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6"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8EF6249-E379-43DF-B5B4-DD7B3F3F7944}"/>
              </a:ext>
            </a:extLst>
          </p:cNvPr>
          <p:cNvSpPr>
            <a:spLocks noGrp="1"/>
          </p:cNvSpPr>
          <p:nvPr>
            <p:ph type="body" idx="1"/>
          </p:nvPr>
        </p:nvSpPr>
        <p:spPr>
          <a:xfrm>
            <a:off x="720000" y="1189462"/>
            <a:ext cx="7704000" cy="3858323"/>
          </a:xfrm>
        </p:spPr>
        <p:txBody>
          <a:bodyPr/>
          <a:lstStyle/>
          <a:p>
            <a:pPr marL="152400" indent="0">
              <a:buNone/>
            </a:pPr>
            <a:r>
              <a:rPr lang="en-IN" sz="2000" dirty="0">
                <a:latin typeface="Century Gothic" panose="020B0502020202020204" pitchFamily="34" charset="0"/>
              </a:rPr>
              <a:t>As discussed earlier, Relay Module allows us to control High Voltage appliances with low Voltage currents.</a:t>
            </a:r>
          </a:p>
          <a:p>
            <a:pPr marL="152400" indent="0">
              <a:buNone/>
            </a:pPr>
            <a:endParaRPr lang="en-IN" sz="2000" b="1" u="sng" dirty="0">
              <a:latin typeface="Century Gothic" panose="020B0502020202020204" pitchFamily="34" charset="0"/>
            </a:endParaRPr>
          </a:p>
          <a:p>
            <a:pPr marL="152400" indent="0">
              <a:buNone/>
            </a:pPr>
            <a:r>
              <a:rPr lang="en-IN" sz="2000" b="1" u="sng" dirty="0">
                <a:latin typeface="Century Gothic" panose="020B0502020202020204" pitchFamily="34" charset="0"/>
              </a:rPr>
              <a:t>How this is being done?</a:t>
            </a:r>
          </a:p>
          <a:p>
            <a:pPr marL="152400" indent="0">
              <a:buNone/>
            </a:pPr>
            <a:r>
              <a:rPr lang="en-IN" sz="2000" dirty="0">
                <a:latin typeface="Century Gothic" panose="020B0502020202020204" pitchFamily="34" charset="0"/>
              </a:rPr>
              <a:t>It contains a mechanical switch and Inductor. Inductor can detect the currents passing through it. And when passed current (low Voltage, 10mA approx.) It opens/closes the Switch. </a:t>
            </a:r>
            <a:r>
              <a:rPr lang="en-IN" sz="2000" i="1" dirty="0">
                <a:latin typeface="AngsanaUPC" panose="02020603050405020304" pitchFamily="18" charset="-34"/>
                <a:cs typeface="AngsanaUPC" panose="02020603050405020304" pitchFamily="18" charset="-34"/>
              </a:rPr>
              <a:t>[Illustration in next slide]</a:t>
            </a:r>
          </a:p>
          <a:p>
            <a:pPr marL="152400" indent="0">
              <a:buNone/>
            </a:pPr>
            <a:endParaRPr lang="en-IN" sz="2000" dirty="0">
              <a:latin typeface="Century Gothic" panose="020B0502020202020204" pitchFamily="34" charset="0"/>
            </a:endParaRPr>
          </a:p>
          <a:p>
            <a:pPr marL="152400" indent="0">
              <a:lnSpc>
                <a:spcPct val="75000"/>
              </a:lnSpc>
              <a:buNone/>
            </a:pPr>
            <a:r>
              <a:rPr lang="en-IN" sz="2800" i="1" dirty="0">
                <a:latin typeface="Angsana New" panose="02020603050405020304" pitchFamily="18" charset="-34"/>
                <a:cs typeface="Angsana New" panose="02020603050405020304" pitchFamily="18" charset="-34"/>
              </a:rPr>
              <a:t>PS: We can hear the switch toggling inside the Relay. Watch Demo for example.</a:t>
            </a:r>
          </a:p>
        </p:txBody>
      </p:sp>
      <p:sp>
        <p:nvSpPr>
          <p:cNvPr id="6" name="Title 1">
            <a:extLst>
              <a:ext uri="{FF2B5EF4-FFF2-40B4-BE49-F238E27FC236}">
                <a16:creationId xmlns:a16="http://schemas.microsoft.com/office/drawing/2014/main" id="{96C789CC-4FCE-4609-AE13-8B19FC306198}"/>
              </a:ext>
            </a:extLst>
          </p:cNvPr>
          <p:cNvSpPr>
            <a:spLocks noGrp="1"/>
          </p:cNvSpPr>
          <p:nvPr>
            <p:ph type="title"/>
          </p:nvPr>
        </p:nvSpPr>
        <p:spPr>
          <a:xfrm>
            <a:off x="720000" y="467326"/>
            <a:ext cx="7704000" cy="572700"/>
          </a:xfrm>
        </p:spPr>
        <p:txBody>
          <a:bodyPr/>
          <a:lstStyle/>
          <a:p>
            <a:r>
              <a:rPr lang="en-IN" b="1" u="sng" dirty="0">
                <a:latin typeface="Poor Richard" panose="02080502050505020702" pitchFamily="18" charset="0"/>
                <a:ea typeface="PMingLiU-ExtB" panose="02020500000000000000" pitchFamily="18" charset="-120"/>
              </a:rPr>
              <a:t>Relay Module</a:t>
            </a:r>
          </a:p>
        </p:txBody>
      </p:sp>
    </p:spTree>
    <p:extLst>
      <p:ext uri="{BB962C8B-B14F-4D97-AF65-F5344CB8AC3E}">
        <p14:creationId xmlns:p14="http://schemas.microsoft.com/office/powerpoint/2010/main" val="400663997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3">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3">
                                            <p:txEl>
                                              <p:pRg st="0" end="0"/>
                                            </p:txEl>
                                          </p:spTgt>
                                        </p:tgtEl>
                                      </p:cBhvr>
                                    </p:animEffect>
                                  </p:childTnLst>
                                </p:cTn>
                              </p:par>
                              <p:par>
                                <p:cTn id="10" presetID="55"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 calcmode="lin" valueType="num">
                                      <p:cBhvr>
                                        <p:cTn id="12" dur="1000" fill="hold"/>
                                        <p:tgtEl>
                                          <p:spTgt spid="3">
                                            <p:txEl>
                                              <p:pRg st="2" end="2"/>
                                            </p:txEl>
                                          </p:spTgt>
                                        </p:tgtEl>
                                        <p:attrNameLst>
                                          <p:attrName>ppt_w</p:attrName>
                                        </p:attrNameLst>
                                      </p:cBhvr>
                                      <p:tavLst>
                                        <p:tav tm="0">
                                          <p:val>
                                            <p:strVal val="#ppt_w*0.70"/>
                                          </p:val>
                                        </p:tav>
                                        <p:tav tm="100000">
                                          <p:val>
                                            <p:strVal val="#ppt_w"/>
                                          </p:val>
                                        </p:tav>
                                      </p:tavLst>
                                    </p:anim>
                                    <p:anim calcmode="lin" valueType="num">
                                      <p:cBhvr>
                                        <p:cTn id="13" dur="1000" fill="hold"/>
                                        <p:tgtEl>
                                          <p:spTgt spid="3">
                                            <p:txEl>
                                              <p:pRg st="2" end="2"/>
                                            </p:txEl>
                                          </p:spTgt>
                                        </p:tgtEl>
                                        <p:attrNameLst>
                                          <p:attrName>ppt_h</p:attrName>
                                        </p:attrNameLst>
                                      </p:cBhvr>
                                      <p:tavLst>
                                        <p:tav tm="0">
                                          <p:val>
                                            <p:strVal val="#ppt_h"/>
                                          </p:val>
                                        </p:tav>
                                        <p:tav tm="100000">
                                          <p:val>
                                            <p:strVal val="#ppt_h"/>
                                          </p:val>
                                        </p:tav>
                                      </p:tavLst>
                                    </p:anim>
                                    <p:animEffect transition="in" filter="fade">
                                      <p:cBhvr>
                                        <p:cTn id="14" dur="1000"/>
                                        <p:tgtEl>
                                          <p:spTgt spid="3">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barn(inVertical)">
                                      <p:cBhvr>
                                        <p:cTn id="19" dur="500"/>
                                        <p:tgtEl>
                                          <p:spTgt spid="3">
                                            <p:txEl>
                                              <p:pRg st="3" end="3"/>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arn(inVertical)">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890B645-95B2-45FB-9025-85DA702BC096}"/>
              </a:ext>
            </a:extLst>
          </p:cNvPr>
          <p:cNvSpPr>
            <a:spLocks noGrp="1"/>
          </p:cNvSpPr>
          <p:nvPr>
            <p:ph type="body" idx="1"/>
          </p:nvPr>
        </p:nvSpPr>
        <p:spPr>
          <a:xfrm>
            <a:off x="720000" y="1074125"/>
            <a:ext cx="4476468" cy="3735768"/>
          </a:xfrm>
        </p:spPr>
        <p:txBody>
          <a:bodyPr/>
          <a:lstStyle/>
          <a:p>
            <a:pPr marL="152400" indent="0">
              <a:buNone/>
            </a:pPr>
            <a:r>
              <a:rPr lang="en-IN" sz="2000" dirty="0">
                <a:latin typeface="Century Gothic" panose="020B0502020202020204" pitchFamily="34" charset="0"/>
              </a:rPr>
              <a:t>Relay Module has 3 Output pins and 3 (4 also possible) Input pins. Input pins are pretty simple. </a:t>
            </a:r>
            <a:r>
              <a:rPr lang="en-IN" sz="2000" i="1" dirty="0">
                <a:latin typeface="Century Gothic" panose="020B0502020202020204" pitchFamily="34" charset="0"/>
              </a:rPr>
              <a:t>V</a:t>
            </a:r>
            <a:r>
              <a:rPr lang="en-IN" sz="2000" baseline="-25000" dirty="0">
                <a:latin typeface="Century Gothic" panose="020B0502020202020204" pitchFamily="34" charset="0"/>
              </a:rPr>
              <a:t>CC</a:t>
            </a:r>
            <a:r>
              <a:rPr lang="en-IN" sz="2000" dirty="0">
                <a:latin typeface="Century Gothic" panose="020B0502020202020204" pitchFamily="34" charset="0"/>
              </a:rPr>
              <a:t> and </a:t>
            </a:r>
            <a:r>
              <a:rPr lang="en-IN" sz="2000" i="1" dirty="0">
                <a:latin typeface="Century Gothic" panose="020B0502020202020204" pitchFamily="34" charset="0"/>
              </a:rPr>
              <a:t>G</a:t>
            </a:r>
            <a:r>
              <a:rPr lang="en-IN" sz="2000" dirty="0">
                <a:latin typeface="Century Gothic" panose="020B0502020202020204" pitchFamily="34" charset="0"/>
              </a:rPr>
              <a:t>.</a:t>
            </a:r>
          </a:p>
          <a:p>
            <a:pPr marL="152400" indent="0">
              <a:buNone/>
            </a:pPr>
            <a:r>
              <a:rPr lang="en-IN" sz="2000" dirty="0">
                <a:latin typeface="Century Gothic" panose="020B0502020202020204" pitchFamily="34" charset="0"/>
              </a:rPr>
              <a:t>Output Pins :-</a:t>
            </a:r>
          </a:p>
          <a:p>
            <a:pPr marL="495300" indent="-342900">
              <a:buFont typeface="Arial" panose="020B0604020202020204" pitchFamily="34" charset="0"/>
              <a:buChar char="•"/>
            </a:pPr>
            <a:r>
              <a:rPr lang="en-IN" sz="2000" dirty="0">
                <a:latin typeface="Century Gothic" panose="020B0502020202020204" pitchFamily="34" charset="0"/>
              </a:rPr>
              <a:t>CO – Common Output</a:t>
            </a:r>
          </a:p>
          <a:p>
            <a:pPr marL="495300" indent="-342900">
              <a:buFont typeface="Arial" panose="020B0604020202020204" pitchFamily="34" charset="0"/>
              <a:buChar char="•"/>
            </a:pPr>
            <a:r>
              <a:rPr lang="en-IN" sz="2000" dirty="0">
                <a:latin typeface="Century Gothic" panose="020B0502020202020204" pitchFamily="34" charset="0"/>
              </a:rPr>
              <a:t>NO – Normally Open</a:t>
            </a:r>
          </a:p>
          <a:p>
            <a:pPr marL="495300" indent="-342900">
              <a:buFont typeface="Arial" panose="020B0604020202020204" pitchFamily="34" charset="0"/>
              <a:buChar char="•"/>
            </a:pPr>
            <a:r>
              <a:rPr lang="en-IN" sz="2000" dirty="0">
                <a:latin typeface="Century Gothic" panose="020B0502020202020204" pitchFamily="34" charset="0"/>
              </a:rPr>
              <a:t>NC – Normally Closed</a:t>
            </a:r>
          </a:p>
          <a:p>
            <a:pPr marL="495300" indent="-342900">
              <a:buFont typeface="Arial" panose="020B0604020202020204" pitchFamily="34" charset="0"/>
              <a:buChar char="•"/>
            </a:pPr>
            <a:endParaRPr lang="en-IN" sz="2000" dirty="0">
              <a:latin typeface="Century Gothic" panose="020B0502020202020204" pitchFamily="34" charset="0"/>
            </a:endParaRPr>
          </a:p>
          <a:p>
            <a:pPr marL="152400" indent="0">
              <a:buNone/>
            </a:pPr>
            <a:r>
              <a:rPr lang="en-IN" sz="2800" i="1" dirty="0">
                <a:latin typeface="Angsana New" panose="02020603050405020304" pitchFamily="18" charset="-34"/>
                <a:cs typeface="Angsana New" panose="02020603050405020304" pitchFamily="18" charset="-34"/>
              </a:rPr>
              <a:t>Refer right figure for context</a:t>
            </a:r>
          </a:p>
        </p:txBody>
      </p:sp>
      <p:sp>
        <p:nvSpPr>
          <p:cNvPr id="5" name="Title 1">
            <a:extLst>
              <a:ext uri="{FF2B5EF4-FFF2-40B4-BE49-F238E27FC236}">
                <a16:creationId xmlns:a16="http://schemas.microsoft.com/office/drawing/2014/main" id="{88518A82-B8B1-4DEB-97A9-F8129565F452}"/>
              </a:ext>
            </a:extLst>
          </p:cNvPr>
          <p:cNvSpPr>
            <a:spLocks noGrp="1"/>
          </p:cNvSpPr>
          <p:nvPr>
            <p:ph type="title"/>
          </p:nvPr>
        </p:nvSpPr>
        <p:spPr>
          <a:xfrm>
            <a:off x="720000" y="467326"/>
            <a:ext cx="7704000" cy="572700"/>
          </a:xfrm>
        </p:spPr>
        <p:txBody>
          <a:bodyPr/>
          <a:lstStyle/>
          <a:p>
            <a:r>
              <a:rPr lang="en-IN" b="1" u="sng" dirty="0">
                <a:latin typeface="Poor Richard" panose="02080502050505020702" pitchFamily="18" charset="0"/>
                <a:ea typeface="PMingLiU-ExtB" panose="02020500000000000000" pitchFamily="18" charset="-120"/>
              </a:rPr>
              <a:t>Relay Module (continued…)</a:t>
            </a:r>
          </a:p>
        </p:txBody>
      </p:sp>
      <p:pic>
        <p:nvPicPr>
          <p:cNvPr id="4" name="Picture 3">
            <a:extLst>
              <a:ext uri="{FF2B5EF4-FFF2-40B4-BE49-F238E27FC236}">
                <a16:creationId xmlns:a16="http://schemas.microsoft.com/office/drawing/2014/main" id="{D30A8ACB-0D33-4FAC-B10F-A15FE75BF2A2}"/>
              </a:ext>
            </a:extLst>
          </p:cNvPr>
          <p:cNvPicPr>
            <a:picLocks noChangeAspect="1"/>
          </p:cNvPicPr>
          <p:nvPr/>
        </p:nvPicPr>
        <p:blipFill>
          <a:blip r:embed="rId2"/>
          <a:stretch>
            <a:fillRect/>
          </a:stretch>
        </p:blipFill>
        <p:spPr>
          <a:xfrm>
            <a:off x="5345718" y="1074125"/>
            <a:ext cx="3461537" cy="2740876"/>
          </a:xfrm>
          <a:prstGeom prst="rect">
            <a:avLst/>
          </a:prstGeom>
        </p:spPr>
      </p:pic>
    </p:spTree>
    <p:extLst>
      <p:ext uri="{BB962C8B-B14F-4D97-AF65-F5344CB8AC3E}">
        <p14:creationId xmlns:p14="http://schemas.microsoft.com/office/powerpoint/2010/main" val="34960288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FEACB5A-CABD-47EB-AA5A-3B2B9BED0867}"/>
              </a:ext>
            </a:extLst>
          </p:cNvPr>
          <p:cNvSpPr>
            <a:spLocks noGrp="1"/>
          </p:cNvSpPr>
          <p:nvPr>
            <p:ph type="body" idx="1"/>
          </p:nvPr>
        </p:nvSpPr>
        <p:spPr>
          <a:xfrm>
            <a:off x="720000" y="1074124"/>
            <a:ext cx="7704000" cy="4000796"/>
          </a:xfrm>
        </p:spPr>
        <p:txBody>
          <a:bodyPr/>
          <a:lstStyle/>
          <a:p>
            <a:pPr marL="152400" indent="0">
              <a:buNone/>
            </a:pPr>
            <a:r>
              <a:rPr lang="en-IN" sz="1800" dirty="0">
                <a:latin typeface="Century Gothic" panose="020B0502020202020204" pitchFamily="34" charset="0"/>
              </a:rPr>
              <a:t>CO pin toggles between NO pin and NC pin. NC pin is closed by default. Similarly, NO is open by default. They toggle their states when current is passed through Inductor[Input Pin]</a:t>
            </a:r>
          </a:p>
          <a:p>
            <a:pPr marL="152400" indent="0">
              <a:buNone/>
            </a:pPr>
            <a:endParaRPr lang="en-IN" sz="1800" dirty="0">
              <a:latin typeface="Century Gothic" panose="020B0502020202020204" pitchFamily="34" charset="0"/>
            </a:endParaRPr>
          </a:p>
          <a:p>
            <a:pPr marL="152400" indent="0">
              <a:buNone/>
            </a:pPr>
            <a:r>
              <a:rPr lang="en-IN" sz="2400" dirty="0">
                <a:latin typeface="Bahnschrift Condensed" panose="020B0502040204020203" pitchFamily="34" charset="0"/>
              </a:rPr>
              <a:t>Here’s an Implementation detail</a:t>
            </a:r>
          </a:p>
          <a:p>
            <a:pPr marL="152400" indent="0">
              <a:buNone/>
            </a:pPr>
            <a:r>
              <a:rPr lang="en-IN" sz="1800" dirty="0">
                <a:latin typeface="Century Gothic" panose="020B0502020202020204" pitchFamily="34" charset="0"/>
              </a:rPr>
              <a:t>Users expect that, When this IoT module isn’t working properly to control their appliance, At least it should work with manual switch, Right?</a:t>
            </a:r>
          </a:p>
          <a:p>
            <a:pPr marL="152400" indent="0">
              <a:buNone/>
            </a:pPr>
            <a:endParaRPr lang="en-IN" sz="1800" dirty="0">
              <a:latin typeface="Century Gothic" panose="020B0502020202020204" pitchFamily="34" charset="0"/>
            </a:endParaRPr>
          </a:p>
          <a:p>
            <a:pPr marL="152400" indent="0">
              <a:buNone/>
            </a:pPr>
            <a:r>
              <a:rPr lang="en-IN" sz="1800" dirty="0">
                <a:latin typeface="Century Gothic" panose="020B0502020202020204" pitchFamily="34" charset="0"/>
              </a:rPr>
              <a:t>If we use CO and NO pin for our product, It isn’t possible. Unless until Arduino decides the switch is closed, The Bulb remains off, No matter the power supply given to Bulb. </a:t>
            </a:r>
          </a:p>
        </p:txBody>
      </p:sp>
      <p:sp>
        <p:nvSpPr>
          <p:cNvPr id="4" name="Title 1">
            <a:extLst>
              <a:ext uri="{FF2B5EF4-FFF2-40B4-BE49-F238E27FC236}">
                <a16:creationId xmlns:a16="http://schemas.microsoft.com/office/drawing/2014/main" id="{DFC600A4-EA13-46E7-B752-9DEAEC43586D}"/>
              </a:ext>
            </a:extLst>
          </p:cNvPr>
          <p:cNvSpPr>
            <a:spLocks noGrp="1"/>
          </p:cNvSpPr>
          <p:nvPr>
            <p:ph type="title"/>
          </p:nvPr>
        </p:nvSpPr>
        <p:spPr>
          <a:xfrm>
            <a:off x="720000" y="467326"/>
            <a:ext cx="7704000" cy="572700"/>
          </a:xfrm>
        </p:spPr>
        <p:txBody>
          <a:bodyPr/>
          <a:lstStyle/>
          <a:p>
            <a:r>
              <a:rPr lang="en-IN" b="1" u="sng" dirty="0">
                <a:latin typeface="Poor Richard" panose="02080502050505020702" pitchFamily="18" charset="0"/>
                <a:ea typeface="PMingLiU-ExtB" panose="02020500000000000000" pitchFamily="18" charset="-120"/>
              </a:rPr>
              <a:t>Relay Module (continued…)</a:t>
            </a:r>
            <a:br>
              <a:rPr lang="en-IN" b="1" u="sng" dirty="0">
                <a:latin typeface="PMingLiU-ExtB" panose="02020500000000000000" pitchFamily="18" charset="-120"/>
                <a:ea typeface="PMingLiU-ExtB" panose="02020500000000000000" pitchFamily="18" charset="-120"/>
              </a:rPr>
            </a:br>
            <a:endParaRPr lang="en-IN" b="1" u="sng" dirty="0">
              <a:latin typeface="PMingLiU-ExtB" panose="02020500000000000000" pitchFamily="18" charset="-120"/>
              <a:ea typeface="PMingLiU-ExtB" panose="02020500000000000000" pitchFamily="18" charset="-120"/>
            </a:endParaRPr>
          </a:p>
        </p:txBody>
      </p:sp>
      <p:grpSp>
        <p:nvGrpSpPr>
          <p:cNvPr id="5" name="Google Shape;3453;p61">
            <a:extLst>
              <a:ext uri="{FF2B5EF4-FFF2-40B4-BE49-F238E27FC236}">
                <a16:creationId xmlns:a16="http://schemas.microsoft.com/office/drawing/2014/main" id="{B049F8C8-8E3C-49F0-AA6A-C0A82F989132}"/>
              </a:ext>
            </a:extLst>
          </p:cNvPr>
          <p:cNvGrpSpPr/>
          <p:nvPr/>
        </p:nvGrpSpPr>
        <p:grpSpPr>
          <a:xfrm rot="16510337">
            <a:off x="4383741" y="2284148"/>
            <a:ext cx="562059" cy="448968"/>
            <a:chOff x="7143864" y="76976"/>
            <a:chExt cx="3055304" cy="3155790"/>
          </a:xfrm>
        </p:grpSpPr>
        <p:sp>
          <p:nvSpPr>
            <p:cNvPr id="6" name="Google Shape;3454;p61">
              <a:extLst>
                <a:ext uri="{FF2B5EF4-FFF2-40B4-BE49-F238E27FC236}">
                  <a16:creationId xmlns:a16="http://schemas.microsoft.com/office/drawing/2014/main" id="{0BA53D2C-BD4F-48F0-87D9-08D0D9C4496D}"/>
                </a:ext>
              </a:extLst>
            </p:cNvPr>
            <p:cNvSpPr/>
            <p:nvPr/>
          </p:nvSpPr>
          <p:spPr>
            <a:xfrm rot="-5400000" flipH="1">
              <a:off x="7093608" y="127233"/>
              <a:ext cx="3155790" cy="3055278"/>
            </a:xfrm>
            <a:custGeom>
              <a:avLst/>
              <a:gdLst/>
              <a:ahLst/>
              <a:cxnLst/>
              <a:rect l="l" t="t" r="r" b="b"/>
              <a:pathLst>
                <a:path w="10476" h="10142" extrusionOk="0">
                  <a:moveTo>
                    <a:pt x="7049" y="1"/>
                  </a:moveTo>
                  <a:cubicBezTo>
                    <a:pt x="7028" y="1"/>
                    <a:pt x="7006" y="7"/>
                    <a:pt x="6982" y="21"/>
                  </a:cubicBezTo>
                  <a:cubicBezTo>
                    <a:pt x="6565" y="239"/>
                    <a:pt x="6843" y="2666"/>
                    <a:pt x="6843" y="2666"/>
                  </a:cubicBezTo>
                  <a:cubicBezTo>
                    <a:pt x="6843" y="2666"/>
                    <a:pt x="6684" y="2706"/>
                    <a:pt x="6485" y="2706"/>
                  </a:cubicBezTo>
                  <a:cubicBezTo>
                    <a:pt x="6317" y="2183"/>
                    <a:pt x="5705" y="1389"/>
                    <a:pt x="5220" y="1389"/>
                  </a:cubicBezTo>
                  <a:cubicBezTo>
                    <a:pt x="5132" y="1389"/>
                    <a:pt x="5049" y="1415"/>
                    <a:pt x="4973" y="1473"/>
                  </a:cubicBezTo>
                  <a:cubicBezTo>
                    <a:pt x="4496" y="1831"/>
                    <a:pt x="5590" y="2527"/>
                    <a:pt x="6346" y="3601"/>
                  </a:cubicBezTo>
                  <a:cubicBezTo>
                    <a:pt x="6167" y="5153"/>
                    <a:pt x="4595" y="7441"/>
                    <a:pt x="2825" y="8296"/>
                  </a:cubicBezTo>
                  <a:cubicBezTo>
                    <a:pt x="1760" y="8816"/>
                    <a:pt x="1062" y="8922"/>
                    <a:pt x="641" y="8922"/>
                  </a:cubicBezTo>
                  <a:cubicBezTo>
                    <a:pt x="354" y="8922"/>
                    <a:pt x="196" y="8873"/>
                    <a:pt x="139" y="8873"/>
                  </a:cubicBezTo>
                  <a:cubicBezTo>
                    <a:pt x="139" y="8873"/>
                    <a:pt x="0" y="9310"/>
                    <a:pt x="418" y="9728"/>
                  </a:cubicBezTo>
                  <a:lnTo>
                    <a:pt x="497" y="9788"/>
                  </a:lnTo>
                  <a:cubicBezTo>
                    <a:pt x="703" y="10013"/>
                    <a:pt x="1192" y="10141"/>
                    <a:pt x="1832" y="10141"/>
                  </a:cubicBezTo>
                  <a:cubicBezTo>
                    <a:pt x="3114" y="10141"/>
                    <a:pt x="5006" y="9629"/>
                    <a:pt x="6465" y="8356"/>
                  </a:cubicBezTo>
                  <a:cubicBezTo>
                    <a:pt x="7539" y="7421"/>
                    <a:pt x="8096" y="4994"/>
                    <a:pt x="8236" y="4476"/>
                  </a:cubicBezTo>
                  <a:cubicBezTo>
                    <a:pt x="8256" y="4397"/>
                    <a:pt x="8256" y="4377"/>
                    <a:pt x="8256" y="4377"/>
                  </a:cubicBezTo>
                  <a:cubicBezTo>
                    <a:pt x="8256" y="4377"/>
                    <a:pt x="10324" y="3760"/>
                    <a:pt x="10444" y="3323"/>
                  </a:cubicBezTo>
                  <a:cubicBezTo>
                    <a:pt x="10476" y="3212"/>
                    <a:pt x="10358" y="3171"/>
                    <a:pt x="10169" y="3171"/>
                  </a:cubicBezTo>
                  <a:cubicBezTo>
                    <a:pt x="9646" y="3171"/>
                    <a:pt x="8574" y="3482"/>
                    <a:pt x="8574" y="3482"/>
                  </a:cubicBezTo>
                  <a:cubicBezTo>
                    <a:pt x="8574" y="3482"/>
                    <a:pt x="8534" y="3462"/>
                    <a:pt x="8494" y="3283"/>
                  </a:cubicBezTo>
                  <a:cubicBezTo>
                    <a:pt x="9031" y="2845"/>
                    <a:pt x="10265" y="2129"/>
                    <a:pt x="10066" y="1890"/>
                  </a:cubicBezTo>
                  <a:cubicBezTo>
                    <a:pt x="10027" y="1842"/>
                    <a:pt x="9967" y="1820"/>
                    <a:pt x="9891" y="1820"/>
                  </a:cubicBezTo>
                  <a:cubicBezTo>
                    <a:pt x="9378" y="1820"/>
                    <a:pt x="8154" y="2788"/>
                    <a:pt x="8136" y="2806"/>
                  </a:cubicBezTo>
                  <a:cubicBezTo>
                    <a:pt x="8136" y="2786"/>
                    <a:pt x="9091" y="816"/>
                    <a:pt x="8852" y="438"/>
                  </a:cubicBezTo>
                  <a:cubicBezTo>
                    <a:pt x="8809" y="381"/>
                    <a:pt x="8769" y="352"/>
                    <a:pt x="8728" y="352"/>
                  </a:cubicBezTo>
                  <a:cubicBezTo>
                    <a:pt x="8528" y="352"/>
                    <a:pt x="8306" y="1054"/>
                    <a:pt x="7480" y="2607"/>
                  </a:cubicBezTo>
                  <a:cubicBezTo>
                    <a:pt x="7461" y="1836"/>
                    <a:pt x="7407" y="1"/>
                    <a:pt x="7049" y="1"/>
                  </a:cubicBezTo>
                  <a:close/>
                </a:path>
              </a:pathLst>
            </a:custGeom>
            <a:solidFill>
              <a:srgbClr val="FFD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55;p61">
              <a:extLst>
                <a:ext uri="{FF2B5EF4-FFF2-40B4-BE49-F238E27FC236}">
                  <a16:creationId xmlns:a16="http://schemas.microsoft.com/office/drawing/2014/main" id="{A990797C-D5AB-400B-A9DC-206B02CE996A}"/>
                </a:ext>
              </a:extLst>
            </p:cNvPr>
            <p:cNvSpPr/>
            <p:nvPr/>
          </p:nvSpPr>
          <p:spPr>
            <a:xfrm rot="-5400000" flipH="1">
              <a:off x="8147092" y="517968"/>
              <a:ext cx="2367445" cy="1736706"/>
            </a:xfrm>
            <a:custGeom>
              <a:avLst/>
              <a:gdLst/>
              <a:ahLst/>
              <a:cxnLst/>
              <a:rect l="l" t="t" r="r" b="b"/>
              <a:pathLst>
                <a:path w="7859" h="5765" extrusionOk="0">
                  <a:moveTo>
                    <a:pt x="7063" y="0"/>
                  </a:moveTo>
                  <a:cubicBezTo>
                    <a:pt x="6426" y="1790"/>
                    <a:pt x="5949" y="2884"/>
                    <a:pt x="4676" y="3859"/>
                  </a:cubicBezTo>
                  <a:cubicBezTo>
                    <a:pt x="3582" y="4675"/>
                    <a:pt x="2865" y="4794"/>
                    <a:pt x="21" y="5311"/>
                  </a:cubicBezTo>
                  <a:cubicBezTo>
                    <a:pt x="1" y="5311"/>
                    <a:pt x="1" y="5351"/>
                    <a:pt x="1" y="5351"/>
                  </a:cubicBezTo>
                  <a:lnTo>
                    <a:pt x="80" y="5411"/>
                  </a:lnTo>
                  <a:cubicBezTo>
                    <a:pt x="286" y="5636"/>
                    <a:pt x="775" y="5764"/>
                    <a:pt x="1415" y="5764"/>
                  </a:cubicBezTo>
                  <a:cubicBezTo>
                    <a:pt x="2697" y="5764"/>
                    <a:pt x="4589" y="5252"/>
                    <a:pt x="6048" y="3979"/>
                  </a:cubicBezTo>
                  <a:cubicBezTo>
                    <a:pt x="7122" y="3064"/>
                    <a:pt x="7679" y="617"/>
                    <a:pt x="7819" y="99"/>
                  </a:cubicBezTo>
                  <a:lnTo>
                    <a:pt x="7859" y="0"/>
                  </a:lnTo>
                  <a:lnTo>
                    <a:pt x="7859" y="0"/>
                  </a:lnTo>
                  <a:cubicBezTo>
                    <a:pt x="7858" y="0"/>
                    <a:pt x="7637" y="35"/>
                    <a:pt x="7402" y="35"/>
                  </a:cubicBezTo>
                  <a:cubicBezTo>
                    <a:pt x="7284" y="35"/>
                    <a:pt x="7162" y="27"/>
                    <a:pt x="7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56;p61">
              <a:extLst>
                <a:ext uri="{FF2B5EF4-FFF2-40B4-BE49-F238E27FC236}">
                  <a16:creationId xmlns:a16="http://schemas.microsoft.com/office/drawing/2014/main" id="{D037997B-2758-48D7-A80F-0BA5A72DF12A}"/>
                </a:ext>
              </a:extLst>
            </p:cNvPr>
            <p:cNvSpPr/>
            <p:nvPr/>
          </p:nvSpPr>
          <p:spPr>
            <a:xfrm rot="-5400000" flipH="1">
              <a:off x="7947019" y="2006491"/>
              <a:ext cx="377755" cy="365718"/>
            </a:xfrm>
            <a:custGeom>
              <a:avLst/>
              <a:gdLst/>
              <a:ahLst/>
              <a:cxnLst/>
              <a:rect l="l" t="t" r="r" b="b"/>
              <a:pathLst>
                <a:path w="1254" h="1214" extrusionOk="0">
                  <a:moveTo>
                    <a:pt x="359" y="0"/>
                  </a:moveTo>
                  <a:lnTo>
                    <a:pt x="1" y="40"/>
                  </a:lnTo>
                  <a:cubicBezTo>
                    <a:pt x="1" y="40"/>
                    <a:pt x="995" y="219"/>
                    <a:pt x="956" y="1214"/>
                  </a:cubicBezTo>
                  <a:cubicBezTo>
                    <a:pt x="1254" y="577"/>
                    <a:pt x="995" y="4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57;p61">
              <a:extLst>
                <a:ext uri="{FF2B5EF4-FFF2-40B4-BE49-F238E27FC236}">
                  <a16:creationId xmlns:a16="http://schemas.microsoft.com/office/drawing/2014/main" id="{07C71661-7DE3-4A50-9070-9B665A954B63}"/>
                </a:ext>
              </a:extLst>
            </p:cNvPr>
            <p:cNvSpPr/>
            <p:nvPr/>
          </p:nvSpPr>
          <p:spPr>
            <a:xfrm rot="-5400000" flipH="1">
              <a:off x="8083788" y="2326423"/>
              <a:ext cx="255150" cy="202741"/>
            </a:xfrm>
            <a:custGeom>
              <a:avLst/>
              <a:gdLst/>
              <a:ahLst/>
              <a:cxnLst/>
              <a:rect l="l" t="t" r="r" b="b"/>
              <a:pathLst>
                <a:path w="847" h="673" extrusionOk="0">
                  <a:moveTo>
                    <a:pt x="171" y="0"/>
                  </a:moveTo>
                  <a:cubicBezTo>
                    <a:pt x="118" y="0"/>
                    <a:pt x="61" y="5"/>
                    <a:pt x="0" y="16"/>
                  </a:cubicBezTo>
                  <a:cubicBezTo>
                    <a:pt x="0" y="215"/>
                    <a:pt x="20" y="315"/>
                    <a:pt x="20" y="315"/>
                  </a:cubicBezTo>
                  <a:cubicBezTo>
                    <a:pt x="24" y="311"/>
                    <a:pt x="47" y="308"/>
                    <a:pt x="83" y="308"/>
                  </a:cubicBezTo>
                  <a:cubicBezTo>
                    <a:pt x="240" y="308"/>
                    <a:pt x="643" y="365"/>
                    <a:pt x="756" y="673"/>
                  </a:cubicBezTo>
                  <a:cubicBezTo>
                    <a:pt x="847" y="492"/>
                    <a:pt x="691"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052140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3">
                                            <p:txEl>
                                              <p:pRg st="2" end="2"/>
                                            </p:txEl>
                                          </p:spTgt>
                                        </p:tgtEl>
                                        <p:attrNameLst>
                                          <p:attrName>r</p:attrName>
                                        </p:attrNameLst>
                                      </p:cBhvr>
                                    </p:animRot>
                                    <p:animRot by="-240000">
                                      <p:cBhvr>
                                        <p:cTn id="7" dur="200" fill="hold">
                                          <p:stCondLst>
                                            <p:cond delay="200"/>
                                          </p:stCondLst>
                                        </p:cTn>
                                        <p:tgtEl>
                                          <p:spTgt spid="3">
                                            <p:txEl>
                                              <p:pRg st="2" end="2"/>
                                            </p:txEl>
                                          </p:spTgt>
                                        </p:tgtEl>
                                        <p:attrNameLst>
                                          <p:attrName>r</p:attrName>
                                        </p:attrNameLst>
                                      </p:cBhvr>
                                    </p:animRot>
                                    <p:animRot by="240000">
                                      <p:cBhvr>
                                        <p:cTn id="8" dur="200" fill="hold">
                                          <p:stCondLst>
                                            <p:cond delay="400"/>
                                          </p:stCondLst>
                                        </p:cTn>
                                        <p:tgtEl>
                                          <p:spTgt spid="3">
                                            <p:txEl>
                                              <p:pRg st="2" end="2"/>
                                            </p:txEl>
                                          </p:spTgt>
                                        </p:tgtEl>
                                        <p:attrNameLst>
                                          <p:attrName>r</p:attrName>
                                        </p:attrNameLst>
                                      </p:cBhvr>
                                    </p:animRot>
                                    <p:animRot by="-240000">
                                      <p:cBhvr>
                                        <p:cTn id="9" dur="200" fill="hold">
                                          <p:stCondLst>
                                            <p:cond delay="600"/>
                                          </p:stCondLst>
                                        </p:cTn>
                                        <p:tgtEl>
                                          <p:spTgt spid="3">
                                            <p:txEl>
                                              <p:pRg st="2" end="2"/>
                                            </p:txEl>
                                          </p:spTgt>
                                        </p:tgtEl>
                                        <p:attrNameLst>
                                          <p:attrName>r</p:attrName>
                                        </p:attrNameLst>
                                      </p:cBhvr>
                                    </p:animRot>
                                    <p:animRot by="120000">
                                      <p:cBhvr>
                                        <p:cTn id="10" dur="200" fill="hold">
                                          <p:stCondLst>
                                            <p:cond delay="800"/>
                                          </p:stCondLst>
                                        </p:cTn>
                                        <p:tgtEl>
                                          <p:spTgt spid="3">
                                            <p:txEl>
                                              <p:pRg st="2" end="2"/>
                                            </p:txEl>
                                          </p:spTgt>
                                        </p:tgtEl>
                                        <p:attrNameLst>
                                          <p:attrName>r</p:attrName>
                                        </p:attrNameLst>
                                      </p:cBhvr>
                                    </p:animRot>
                                  </p:childTnLst>
                                </p:cTn>
                              </p:par>
                              <p:par>
                                <p:cTn id="11" presetID="32" presetClass="emph" presetSubtype="0" fill="hold" nodeType="withEffect">
                                  <p:stCondLst>
                                    <p:cond delay="0"/>
                                  </p:stCondLst>
                                  <p:childTnLst>
                                    <p:animRot by="120000">
                                      <p:cBhvr>
                                        <p:cTn id="12" dur="100" fill="hold">
                                          <p:stCondLst>
                                            <p:cond delay="0"/>
                                          </p:stCondLst>
                                        </p:cTn>
                                        <p:tgtEl>
                                          <p:spTgt spid="3">
                                            <p:txEl>
                                              <p:pRg st="3" end="3"/>
                                            </p:txEl>
                                          </p:spTgt>
                                        </p:tgtEl>
                                        <p:attrNameLst>
                                          <p:attrName>r</p:attrName>
                                        </p:attrNameLst>
                                      </p:cBhvr>
                                    </p:animRot>
                                    <p:animRot by="-240000">
                                      <p:cBhvr>
                                        <p:cTn id="13" dur="200" fill="hold">
                                          <p:stCondLst>
                                            <p:cond delay="200"/>
                                          </p:stCondLst>
                                        </p:cTn>
                                        <p:tgtEl>
                                          <p:spTgt spid="3">
                                            <p:txEl>
                                              <p:pRg st="3" end="3"/>
                                            </p:txEl>
                                          </p:spTgt>
                                        </p:tgtEl>
                                        <p:attrNameLst>
                                          <p:attrName>r</p:attrName>
                                        </p:attrNameLst>
                                      </p:cBhvr>
                                    </p:animRot>
                                    <p:animRot by="240000">
                                      <p:cBhvr>
                                        <p:cTn id="14" dur="200" fill="hold">
                                          <p:stCondLst>
                                            <p:cond delay="400"/>
                                          </p:stCondLst>
                                        </p:cTn>
                                        <p:tgtEl>
                                          <p:spTgt spid="3">
                                            <p:txEl>
                                              <p:pRg st="3" end="3"/>
                                            </p:txEl>
                                          </p:spTgt>
                                        </p:tgtEl>
                                        <p:attrNameLst>
                                          <p:attrName>r</p:attrName>
                                        </p:attrNameLst>
                                      </p:cBhvr>
                                    </p:animRot>
                                    <p:animRot by="-240000">
                                      <p:cBhvr>
                                        <p:cTn id="15" dur="200" fill="hold">
                                          <p:stCondLst>
                                            <p:cond delay="600"/>
                                          </p:stCondLst>
                                        </p:cTn>
                                        <p:tgtEl>
                                          <p:spTgt spid="3">
                                            <p:txEl>
                                              <p:pRg st="3" end="3"/>
                                            </p:txEl>
                                          </p:spTgt>
                                        </p:tgtEl>
                                        <p:attrNameLst>
                                          <p:attrName>r</p:attrName>
                                        </p:attrNameLst>
                                      </p:cBhvr>
                                    </p:animRot>
                                    <p:animRot by="120000">
                                      <p:cBhvr>
                                        <p:cTn id="16" dur="200" fill="hold">
                                          <p:stCondLst>
                                            <p:cond delay="800"/>
                                          </p:stCondLst>
                                        </p:cTn>
                                        <p:tgtEl>
                                          <p:spTgt spid="3">
                                            <p:txEl>
                                              <p:pRg st="3" end="3"/>
                                            </p:txEl>
                                          </p:spTgt>
                                        </p:tgtEl>
                                        <p:attrNameLst>
                                          <p:attrName>r</p:attrName>
                                        </p:attrNameLst>
                                      </p:cBhvr>
                                    </p:animRot>
                                  </p:childTnLst>
                                </p:cTn>
                              </p:par>
                              <p:par>
                                <p:cTn id="17" presetID="32" presetClass="emph" presetSubtype="0" fill="hold" nodeType="withEffect">
                                  <p:stCondLst>
                                    <p:cond delay="0"/>
                                  </p:stCondLst>
                                  <p:childTnLst>
                                    <p:animRot by="120000">
                                      <p:cBhvr>
                                        <p:cTn id="18" dur="100" fill="hold">
                                          <p:stCondLst>
                                            <p:cond delay="0"/>
                                          </p:stCondLst>
                                        </p:cTn>
                                        <p:tgtEl>
                                          <p:spTgt spid="3">
                                            <p:txEl>
                                              <p:pRg st="5" end="5"/>
                                            </p:txEl>
                                          </p:spTgt>
                                        </p:tgtEl>
                                        <p:attrNameLst>
                                          <p:attrName>r</p:attrName>
                                        </p:attrNameLst>
                                      </p:cBhvr>
                                    </p:animRot>
                                    <p:animRot by="-240000">
                                      <p:cBhvr>
                                        <p:cTn id="19" dur="200" fill="hold">
                                          <p:stCondLst>
                                            <p:cond delay="200"/>
                                          </p:stCondLst>
                                        </p:cTn>
                                        <p:tgtEl>
                                          <p:spTgt spid="3">
                                            <p:txEl>
                                              <p:pRg st="5" end="5"/>
                                            </p:txEl>
                                          </p:spTgt>
                                        </p:tgtEl>
                                        <p:attrNameLst>
                                          <p:attrName>r</p:attrName>
                                        </p:attrNameLst>
                                      </p:cBhvr>
                                    </p:animRot>
                                    <p:animRot by="240000">
                                      <p:cBhvr>
                                        <p:cTn id="20" dur="200" fill="hold">
                                          <p:stCondLst>
                                            <p:cond delay="400"/>
                                          </p:stCondLst>
                                        </p:cTn>
                                        <p:tgtEl>
                                          <p:spTgt spid="3">
                                            <p:txEl>
                                              <p:pRg st="5" end="5"/>
                                            </p:txEl>
                                          </p:spTgt>
                                        </p:tgtEl>
                                        <p:attrNameLst>
                                          <p:attrName>r</p:attrName>
                                        </p:attrNameLst>
                                      </p:cBhvr>
                                    </p:animRot>
                                    <p:animRot by="-240000">
                                      <p:cBhvr>
                                        <p:cTn id="21" dur="200" fill="hold">
                                          <p:stCondLst>
                                            <p:cond delay="600"/>
                                          </p:stCondLst>
                                        </p:cTn>
                                        <p:tgtEl>
                                          <p:spTgt spid="3">
                                            <p:txEl>
                                              <p:pRg st="5" end="5"/>
                                            </p:txEl>
                                          </p:spTgt>
                                        </p:tgtEl>
                                        <p:attrNameLst>
                                          <p:attrName>r</p:attrName>
                                        </p:attrNameLst>
                                      </p:cBhvr>
                                    </p:animRot>
                                    <p:animRot by="120000">
                                      <p:cBhvr>
                                        <p:cTn id="22" dur="200" fill="hold">
                                          <p:stCondLst>
                                            <p:cond delay="800"/>
                                          </p:stCondLst>
                                        </p:cTn>
                                        <p:tgtEl>
                                          <p:spTgt spid="3">
                                            <p:txEl>
                                              <p:pRg st="5" end="5"/>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66F5D13-00D2-455F-A23F-249A98D39E91}"/>
              </a:ext>
            </a:extLst>
          </p:cNvPr>
          <p:cNvSpPr>
            <a:spLocks noGrp="1"/>
          </p:cNvSpPr>
          <p:nvPr>
            <p:ph type="body" idx="1"/>
          </p:nvPr>
        </p:nvSpPr>
        <p:spPr/>
        <p:txBody>
          <a:bodyPr/>
          <a:lstStyle/>
          <a:p>
            <a:pPr marL="152400" indent="0">
              <a:buNone/>
            </a:pPr>
            <a:r>
              <a:rPr lang="en-IN" sz="2000" dirty="0">
                <a:latin typeface="Century Gothic" panose="020B0502020202020204" pitchFamily="34" charset="0"/>
              </a:rPr>
              <a:t>Here’s the trickery. We’ll connect AC wires to CO and NC pins. So, If Arduino is not working / can’t connect to Internet, At least manual switches does the job, just as normal house hold appliance. </a:t>
            </a:r>
          </a:p>
          <a:p>
            <a:pPr marL="152400" indent="0">
              <a:buNone/>
            </a:pPr>
            <a:r>
              <a:rPr lang="en-IN" sz="3600" i="1" dirty="0">
                <a:latin typeface="Angsana New" panose="02020603050405020304" pitchFamily="18" charset="-34"/>
                <a:cs typeface="Angsana New" panose="02020603050405020304" pitchFamily="18" charset="-34"/>
              </a:rPr>
              <a:t>PS: This is better explained in Demo Video.</a:t>
            </a:r>
            <a:endParaRPr lang="en-IN" sz="2000" i="1" dirty="0">
              <a:latin typeface="Century Gothic" panose="020B0502020202020204" pitchFamily="34" charset="0"/>
              <a:cs typeface="Angsana New" panose="02020603050405020304" pitchFamily="18" charset="-34"/>
            </a:endParaRPr>
          </a:p>
          <a:p>
            <a:pPr marL="152400" indent="0">
              <a:buNone/>
            </a:pPr>
            <a:r>
              <a:rPr lang="en-IN" sz="2000" i="1" dirty="0">
                <a:latin typeface="Century Gothic" panose="020B0502020202020204" pitchFamily="34" charset="0"/>
                <a:cs typeface="Angsana New" panose="02020603050405020304" pitchFamily="18" charset="-34"/>
              </a:rPr>
              <a:t>We’re using </a:t>
            </a:r>
            <a:r>
              <a:rPr lang="en-IN" sz="2000" i="1" dirty="0">
                <a:solidFill>
                  <a:schemeClr val="bg2"/>
                </a:solidFill>
                <a:latin typeface="Century Gothic" panose="020B0502020202020204" pitchFamily="34" charset="0"/>
                <a:cs typeface="Angsana New" panose="02020603050405020304" pitchFamily="18" charset="-34"/>
                <a:hlinkClick r:id="rId2">
                  <a:extLst>
                    <a:ext uri="{A12FA001-AC4F-418D-AE19-62706E023703}">
                      <ahyp:hlinkClr xmlns:ahyp="http://schemas.microsoft.com/office/drawing/2018/hyperlinkcolor" val="tx"/>
                    </a:ext>
                  </a:extLst>
                </a:hlinkClick>
              </a:rPr>
              <a:t>Ubidots</a:t>
            </a:r>
            <a:r>
              <a:rPr lang="en-IN" sz="2000" i="1" dirty="0">
                <a:solidFill>
                  <a:schemeClr val="bg2"/>
                </a:solidFill>
                <a:latin typeface="Century Gothic" panose="020B0502020202020204" pitchFamily="34" charset="0"/>
                <a:cs typeface="Angsana New" panose="02020603050405020304" pitchFamily="18" charset="-34"/>
              </a:rPr>
              <a:t> for MQTT Service, And their official Library. We’ll discuss about this in next part again.</a:t>
            </a:r>
            <a:endParaRPr lang="en-IN" sz="3600" i="1" dirty="0">
              <a:solidFill>
                <a:schemeClr val="bg2"/>
              </a:solidFill>
              <a:latin typeface="Angsana New" panose="02020603050405020304" pitchFamily="18" charset="-34"/>
              <a:cs typeface="Angsana New" panose="02020603050405020304" pitchFamily="18" charset="-34"/>
            </a:endParaRPr>
          </a:p>
        </p:txBody>
      </p:sp>
      <p:sp>
        <p:nvSpPr>
          <p:cNvPr id="4" name="Title 1">
            <a:extLst>
              <a:ext uri="{FF2B5EF4-FFF2-40B4-BE49-F238E27FC236}">
                <a16:creationId xmlns:a16="http://schemas.microsoft.com/office/drawing/2014/main" id="{D4107BA1-59C1-4C09-BA2D-58900043634D}"/>
              </a:ext>
            </a:extLst>
          </p:cNvPr>
          <p:cNvSpPr>
            <a:spLocks noGrp="1"/>
          </p:cNvSpPr>
          <p:nvPr>
            <p:ph type="title"/>
          </p:nvPr>
        </p:nvSpPr>
        <p:spPr>
          <a:xfrm>
            <a:off x="720000" y="467326"/>
            <a:ext cx="7704000" cy="572700"/>
          </a:xfrm>
        </p:spPr>
        <p:txBody>
          <a:bodyPr/>
          <a:lstStyle/>
          <a:p>
            <a:r>
              <a:rPr lang="en-IN" b="1" u="sng" dirty="0">
                <a:latin typeface="Poor Richard" panose="02080502050505020702" pitchFamily="18" charset="0"/>
                <a:ea typeface="PMingLiU-ExtB" panose="02020500000000000000" pitchFamily="18" charset="-120"/>
              </a:rPr>
              <a:t>Relay Module (continued…)</a:t>
            </a:r>
            <a:br>
              <a:rPr lang="en-IN" b="1" u="sng" dirty="0">
                <a:latin typeface="PMingLiU-ExtB" panose="02020500000000000000" pitchFamily="18" charset="-120"/>
                <a:ea typeface="PMingLiU-ExtB" panose="02020500000000000000" pitchFamily="18" charset="-120"/>
              </a:rPr>
            </a:br>
            <a:endParaRPr lang="en-IN" b="1" u="sng" dirty="0">
              <a:latin typeface="PMingLiU-ExtB" panose="02020500000000000000" pitchFamily="18" charset="-120"/>
              <a:ea typeface="PMingLiU-ExtB" panose="02020500000000000000" pitchFamily="18" charset="-120"/>
            </a:endParaRPr>
          </a:p>
        </p:txBody>
      </p:sp>
    </p:spTree>
    <p:extLst>
      <p:ext uri="{BB962C8B-B14F-4D97-AF65-F5344CB8AC3E}">
        <p14:creationId xmlns:p14="http://schemas.microsoft.com/office/powerpoint/2010/main" val="41400731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1189" name="Google Shape;1189;p40"/>
          <p:cNvSpPr txBox="1">
            <a:spLocks noGrp="1"/>
          </p:cNvSpPr>
          <p:nvPr>
            <p:ph type="title"/>
          </p:nvPr>
        </p:nvSpPr>
        <p:spPr>
          <a:xfrm>
            <a:off x="760741" y="1727390"/>
            <a:ext cx="3856200" cy="23631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ooper Black" panose="0208090404030B020404" pitchFamily="18" charset="0"/>
              </a:rPr>
              <a:t>Home Security System</a:t>
            </a:r>
            <a:br>
              <a:rPr lang="en" dirty="0">
                <a:latin typeface="Cooper Black" panose="0208090404030B020404" pitchFamily="18" charset="0"/>
              </a:rPr>
            </a:br>
            <a:r>
              <a:rPr lang="en" dirty="0">
                <a:latin typeface="Bahnschrift Condensed" panose="020B0502040204020203" pitchFamily="34" charset="0"/>
              </a:rPr>
              <a:t>[Inspired from Dhoom Movie]</a:t>
            </a:r>
            <a:endParaRPr dirty="0">
              <a:latin typeface="Bahnschrift Condensed" panose="020B0502040204020203" pitchFamily="34" charset="0"/>
            </a:endParaRPr>
          </a:p>
        </p:txBody>
      </p:sp>
      <p:sp>
        <p:nvSpPr>
          <p:cNvPr id="1191" name="Google Shape;1191;p40"/>
          <p:cNvSpPr txBox="1">
            <a:spLocks noGrp="1"/>
          </p:cNvSpPr>
          <p:nvPr>
            <p:ph type="title" idx="2"/>
          </p:nvPr>
        </p:nvSpPr>
        <p:spPr>
          <a:xfrm>
            <a:off x="1234278" y="773722"/>
            <a:ext cx="26988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1192" name="Google Shape;1192;p40"/>
          <p:cNvSpPr/>
          <p:nvPr/>
        </p:nvSpPr>
        <p:spPr>
          <a:xfrm>
            <a:off x="4038479" y="1525902"/>
            <a:ext cx="23546" cy="23546"/>
          </a:xfrm>
          <a:custGeom>
            <a:avLst/>
            <a:gdLst/>
            <a:ahLst/>
            <a:cxnLst/>
            <a:rect l="l" t="t" r="r" b="b"/>
            <a:pathLst>
              <a:path w="399" h="399" extrusionOk="0">
                <a:moveTo>
                  <a:pt x="200" y="0"/>
                </a:moveTo>
                <a:cubicBezTo>
                  <a:pt x="80" y="0"/>
                  <a:pt x="1" y="100"/>
                  <a:pt x="1" y="199"/>
                </a:cubicBezTo>
                <a:cubicBezTo>
                  <a:pt x="1" y="319"/>
                  <a:pt x="80" y="398"/>
                  <a:pt x="200" y="398"/>
                </a:cubicBezTo>
                <a:cubicBezTo>
                  <a:pt x="319" y="398"/>
                  <a:pt x="399" y="319"/>
                  <a:pt x="399" y="199"/>
                </a:cubicBezTo>
                <a:cubicBezTo>
                  <a:pt x="399" y="100"/>
                  <a:pt x="319"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3688263" y="643508"/>
            <a:ext cx="23546" cy="23546"/>
          </a:xfrm>
          <a:custGeom>
            <a:avLst/>
            <a:gdLst/>
            <a:ahLst/>
            <a:cxnLst/>
            <a:rect l="l" t="t" r="r" b="b"/>
            <a:pathLst>
              <a:path w="399" h="399" extrusionOk="0">
                <a:moveTo>
                  <a:pt x="200" y="0"/>
                </a:moveTo>
                <a:cubicBezTo>
                  <a:pt x="100" y="0"/>
                  <a:pt x="1" y="80"/>
                  <a:pt x="1" y="199"/>
                </a:cubicBezTo>
                <a:cubicBezTo>
                  <a:pt x="1" y="299"/>
                  <a:pt x="100" y="398"/>
                  <a:pt x="200" y="398"/>
                </a:cubicBezTo>
                <a:cubicBezTo>
                  <a:pt x="319" y="398"/>
                  <a:pt x="399" y="299"/>
                  <a:pt x="399" y="199"/>
                </a:cubicBezTo>
                <a:cubicBezTo>
                  <a:pt x="399" y="80"/>
                  <a:pt x="319" y="0"/>
                  <a:pt x="200"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932812" y="795098"/>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8311386" y="1138380"/>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4900772" y="3432629"/>
            <a:ext cx="23500" cy="23546"/>
          </a:xfrm>
          <a:custGeom>
            <a:avLst/>
            <a:gdLst/>
            <a:ahLst/>
            <a:cxnLst/>
            <a:rect l="l" t="t" r="r" b="b"/>
            <a:pathLst>
              <a:path w="398" h="399" extrusionOk="0">
                <a:moveTo>
                  <a:pt x="199" y="1"/>
                </a:moveTo>
                <a:cubicBezTo>
                  <a:pt x="80" y="1"/>
                  <a:pt x="0" y="80"/>
                  <a:pt x="0" y="200"/>
                </a:cubicBezTo>
                <a:cubicBezTo>
                  <a:pt x="0" y="299"/>
                  <a:pt x="80" y="399"/>
                  <a:pt x="199" y="399"/>
                </a:cubicBezTo>
                <a:cubicBezTo>
                  <a:pt x="298" y="399"/>
                  <a:pt x="398" y="299"/>
                  <a:pt x="398" y="200"/>
                </a:cubicBezTo>
                <a:cubicBezTo>
                  <a:pt x="398" y="80"/>
                  <a:pt x="298" y="1"/>
                  <a:pt x="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4653650" y="4884761"/>
            <a:ext cx="49362" cy="50515"/>
          </a:xfrm>
          <a:custGeom>
            <a:avLst/>
            <a:gdLst/>
            <a:ahLst/>
            <a:cxnLst/>
            <a:rect l="l" t="t" r="r" b="b"/>
            <a:pathLst>
              <a:path w="836" h="856" extrusionOk="0">
                <a:moveTo>
                  <a:pt x="418" y="0"/>
                </a:moveTo>
                <a:cubicBezTo>
                  <a:pt x="199" y="0"/>
                  <a:pt x="0" y="179"/>
                  <a:pt x="0" y="418"/>
                </a:cubicBezTo>
                <a:cubicBezTo>
                  <a:pt x="0" y="657"/>
                  <a:pt x="159" y="855"/>
                  <a:pt x="418" y="855"/>
                </a:cubicBezTo>
                <a:cubicBezTo>
                  <a:pt x="637" y="855"/>
                  <a:pt x="836" y="676"/>
                  <a:pt x="836" y="418"/>
                </a:cubicBezTo>
                <a:cubicBezTo>
                  <a:pt x="836" y="199"/>
                  <a:pt x="637" y="0"/>
                  <a:pt x="418"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035876" y="2364990"/>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3888865" y="4285015"/>
            <a:ext cx="23546" cy="23546"/>
          </a:xfrm>
          <a:custGeom>
            <a:avLst/>
            <a:gdLst/>
            <a:ahLst/>
            <a:cxnLst/>
            <a:rect l="l" t="t" r="r" b="b"/>
            <a:pathLst>
              <a:path w="399" h="399" extrusionOk="0">
                <a:moveTo>
                  <a:pt x="200" y="1"/>
                </a:moveTo>
                <a:cubicBezTo>
                  <a:pt x="80" y="1"/>
                  <a:pt x="1" y="80"/>
                  <a:pt x="1" y="200"/>
                </a:cubicBezTo>
                <a:cubicBezTo>
                  <a:pt x="1" y="299"/>
                  <a:pt x="80" y="398"/>
                  <a:pt x="200" y="398"/>
                </a:cubicBezTo>
                <a:cubicBezTo>
                  <a:pt x="299" y="398"/>
                  <a:pt x="399" y="299"/>
                  <a:pt x="399" y="200"/>
                </a:cubicBezTo>
                <a:cubicBezTo>
                  <a:pt x="399" y="80"/>
                  <a:pt x="299"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 name="Google Shape;1200;p40"/>
          <p:cNvGrpSpPr/>
          <p:nvPr/>
        </p:nvGrpSpPr>
        <p:grpSpPr>
          <a:xfrm>
            <a:off x="4997463" y="1040263"/>
            <a:ext cx="3123177" cy="3595455"/>
            <a:chOff x="4997463" y="1040263"/>
            <a:chExt cx="3123177" cy="3595455"/>
          </a:xfrm>
        </p:grpSpPr>
        <p:sp>
          <p:nvSpPr>
            <p:cNvPr id="1201" name="Google Shape;1201;p40"/>
            <p:cNvSpPr/>
            <p:nvPr/>
          </p:nvSpPr>
          <p:spPr>
            <a:xfrm>
              <a:off x="8009046" y="1040263"/>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6930697" y="1093035"/>
              <a:ext cx="491595" cy="831986"/>
            </a:xfrm>
            <a:custGeom>
              <a:avLst/>
              <a:gdLst/>
              <a:ahLst/>
              <a:cxnLst/>
              <a:rect l="l" t="t" r="r" b="b"/>
              <a:pathLst>
                <a:path w="7481" h="12661" extrusionOk="0">
                  <a:moveTo>
                    <a:pt x="2030" y="1"/>
                  </a:moveTo>
                  <a:cubicBezTo>
                    <a:pt x="1434" y="1"/>
                    <a:pt x="984" y="167"/>
                    <a:pt x="816" y="426"/>
                  </a:cubicBezTo>
                  <a:cubicBezTo>
                    <a:pt x="538" y="884"/>
                    <a:pt x="796" y="1182"/>
                    <a:pt x="1154" y="1719"/>
                  </a:cubicBezTo>
                  <a:cubicBezTo>
                    <a:pt x="1413" y="2078"/>
                    <a:pt x="1692" y="2495"/>
                    <a:pt x="1930" y="3112"/>
                  </a:cubicBezTo>
                  <a:cubicBezTo>
                    <a:pt x="2030" y="3371"/>
                    <a:pt x="2109" y="3609"/>
                    <a:pt x="2189" y="3908"/>
                  </a:cubicBezTo>
                  <a:cubicBezTo>
                    <a:pt x="2229" y="4107"/>
                    <a:pt x="2288" y="4306"/>
                    <a:pt x="2308" y="4524"/>
                  </a:cubicBezTo>
                  <a:cubicBezTo>
                    <a:pt x="2348" y="4823"/>
                    <a:pt x="2348" y="5101"/>
                    <a:pt x="2328" y="5380"/>
                  </a:cubicBezTo>
                  <a:cubicBezTo>
                    <a:pt x="2308" y="5618"/>
                    <a:pt x="2288" y="5877"/>
                    <a:pt x="2209" y="6096"/>
                  </a:cubicBezTo>
                  <a:cubicBezTo>
                    <a:pt x="2089" y="6573"/>
                    <a:pt x="1851" y="6991"/>
                    <a:pt x="1612" y="7349"/>
                  </a:cubicBezTo>
                  <a:cubicBezTo>
                    <a:pt x="916" y="8304"/>
                    <a:pt x="1" y="8841"/>
                    <a:pt x="1" y="8841"/>
                  </a:cubicBezTo>
                  <a:lnTo>
                    <a:pt x="3820" y="12660"/>
                  </a:lnTo>
                  <a:cubicBezTo>
                    <a:pt x="4138" y="12462"/>
                    <a:pt x="4496" y="12163"/>
                    <a:pt x="4835" y="11825"/>
                  </a:cubicBezTo>
                  <a:cubicBezTo>
                    <a:pt x="5034" y="11586"/>
                    <a:pt x="5272" y="11367"/>
                    <a:pt x="5471" y="11109"/>
                  </a:cubicBezTo>
                  <a:cubicBezTo>
                    <a:pt x="5889" y="10592"/>
                    <a:pt x="6287" y="9995"/>
                    <a:pt x="6605" y="9338"/>
                  </a:cubicBezTo>
                  <a:cubicBezTo>
                    <a:pt x="7023" y="8503"/>
                    <a:pt x="7301" y="7608"/>
                    <a:pt x="7401" y="6673"/>
                  </a:cubicBezTo>
                  <a:cubicBezTo>
                    <a:pt x="7480" y="5957"/>
                    <a:pt x="7441" y="5201"/>
                    <a:pt x="7182" y="4485"/>
                  </a:cubicBezTo>
                  <a:cubicBezTo>
                    <a:pt x="7102" y="4186"/>
                    <a:pt x="6983" y="3888"/>
                    <a:pt x="6864" y="3589"/>
                  </a:cubicBezTo>
                  <a:cubicBezTo>
                    <a:pt x="6665" y="3192"/>
                    <a:pt x="6466" y="2814"/>
                    <a:pt x="6227" y="2495"/>
                  </a:cubicBezTo>
                  <a:cubicBezTo>
                    <a:pt x="5690" y="1680"/>
                    <a:pt x="5034" y="1103"/>
                    <a:pt x="4377" y="705"/>
                  </a:cubicBezTo>
                  <a:cubicBezTo>
                    <a:pt x="3780" y="347"/>
                    <a:pt x="3144" y="128"/>
                    <a:pt x="2607" y="48"/>
                  </a:cubicBezTo>
                  <a:cubicBezTo>
                    <a:pt x="2403" y="16"/>
                    <a:pt x="2210" y="1"/>
                    <a:pt x="2030"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7036555" y="1494849"/>
              <a:ext cx="328234" cy="330797"/>
            </a:xfrm>
            <a:custGeom>
              <a:avLst/>
              <a:gdLst/>
              <a:ahLst/>
              <a:cxnLst/>
              <a:rect l="l" t="t" r="r" b="b"/>
              <a:pathLst>
                <a:path w="4995" h="5034" extrusionOk="0">
                  <a:moveTo>
                    <a:pt x="598" y="1"/>
                  </a:moveTo>
                  <a:cubicBezTo>
                    <a:pt x="478" y="478"/>
                    <a:pt x="260" y="896"/>
                    <a:pt x="1" y="1254"/>
                  </a:cubicBezTo>
                  <a:cubicBezTo>
                    <a:pt x="856" y="1692"/>
                    <a:pt x="2706" y="2925"/>
                    <a:pt x="3860" y="5034"/>
                  </a:cubicBezTo>
                  <a:cubicBezTo>
                    <a:pt x="4278" y="4516"/>
                    <a:pt x="4676" y="3920"/>
                    <a:pt x="4994" y="3243"/>
                  </a:cubicBezTo>
                  <a:cubicBezTo>
                    <a:pt x="4278" y="2229"/>
                    <a:pt x="2786" y="558"/>
                    <a:pt x="598" y="1"/>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075784" y="1336883"/>
              <a:ext cx="346502" cy="194640"/>
            </a:xfrm>
            <a:custGeom>
              <a:avLst/>
              <a:gdLst/>
              <a:ahLst/>
              <a:cxnLst/>
              <a:rect l="l" t="t" r="r" b="b"/>
              <a:pathLst>
                <a:path w="5273" h="2962" extrusionOk="0">
                  <a:moveTo>
                    <a:pt x="1536" y="1"/>
                  </a:moveTo>
                  <a:cubicBezTo>
                    <a:pt x="1036" y="1"/>
                    <a:pt x="519" y="52"/>
                    <a:pt x="1" y="177"/>
                  </a:cubicBezTo>
                  <a:cubicBezTo>
                    <a:pt x="60" y="376"/>
                    <a:pt x="100" y="575"/>
                    <a:pt x="120" y="793"/>
                  </a:cubicBezTo>
                  <a:cubicBezTo>
                    <a:pt x="180" y="1092"/>
                    <a:pt x="180" y="1370"/>
                    <a:pt x="160" y="1649"/>
                  </a:cubicBezTo>
                  <a:cubicBezTo>
                    <a:pt x="250" y="1646"/>
                    <a:pt x="346" y="1644"/>
                    <a:pt x="447" y="1644"/>
                  </a:cubicBezTo>
                  <a:cubicBezTo>
                    <a:pt x="1613" y="1644"/>
                    <a:pt x="3453" y="1882"/>
                    <a:pt x="5193" y="2962"/>
                  </a:cubicBezTo>
                  <a:cubicBezTo>
                    <a:pt x="5272" y="2246"/>
                    <a:pt x="5233" y="1490"/>
                    <a:pt x="5034" y="754"/>
                  </a:cubicBezTo>
                  <a:cubicBezTo>
                    <a:pt x="4239" y="415"/>
                    <a:pt x="2956" y="1"/>
                    <a:pt x="1536" y="1"/>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10468" y="1136732"/>
              <a:ext cx="333360" cy="159550"/>
            </a:xfrm>
            <a:custGeom>
              <a:avLst/>
              <a:gdLst/>
              <a:ahLst/>
              <a:cxnLst/>
              <a:rect l="l" t="t" r="r" b="b"/>
              <a:pathLst>
                <a:path w="5073" h="2428" extrusionOk="0">
                  <a:moveTo>
                    <a:pt x="3203" y="0"/>
                  </a:moveTo>
                  <a:cubicBezTo>
                    <a:pt x="2367" y="120"/>
                    <a:pt x="1154" y="378"/>
                    <a:pt x="0" y="1035"/>
                  </a:cubicBezTo>
                  <a:cubicBezTo>
                    <a:pt x="259" y="1373"/>
                    <a:pt x="517" y="1810"/>
                    <a:pt x="776" y="2427"/>
                  </a:cubicBezTo>
                  <a:cubicBezTo>
                    <a:pt x="1633" y="2050"/>
                    <a:pt x="2787" y="1746"/>
                    <a:pt x="4095" y="1746"/>
                  </a:cubicBezTo>
                  <a:cubicBezTo>
                    <a:pt x="4305" y="1746"/>
                    <a:pt x="4518" y="1754"/>
                    <a:pt x="4735" y="1771"/>
                  </a:cubicBezTo>
                  <a:cubicBezTo>
                    <a:pt x="4854" y="1810"/>
                    <a:pt x="4973" y="1810"/>
                    <a:pt x="5073" y="1810"/>
                  </a:cubicBezTo>
                  <a:cubicBezTo>
                    <a:pt x="4536" y="1015"/>
                    <a:pt x="3859" y="418"/>
                    <a:pt x="3203" y="0"/>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5495474" y="1093101"/>
              <a:ext cx="491595" cy="831920"/>
            </a:xfrm>
            <a:custGeom>
              <a:avLst/>
              <a:gdLst/>
              <a:ahLst/>
              <a:cxnLst/>
              <a:rect l="l" t="t" r="r" b="b"/>
              <a:pathLst>
                <a:path w="7481" h="12660" extrusionOk="0">
                  <a:moveTo>
                    <a:pt x="5389" y="1"/>
                  </a:moveTo>
                  <a:cubicBezTo>
                    <a:pt x="4908" y="1"/>
                    <a:pt x="4336" y="106"/>
                    <a:pt x="3740" y="346"/>
                  </a:cubicBezTo>
                  <a:cubicBezTo>
                    <a:pt x="3502" y="425"/>
                    <a:pt x="3283" y="545"/>
                    <a:pt x="3064" y="684"/>
                  </a:cubicBezTo>
                  <a:cubicBezTo>
                    <a:pt x="2408" y="1082"/>
                    <a:pt x="1751" y="1639"/>
                    <a:pt x="1194" y="2474"/>
                  </a:cubicBezTo>
                  <a:cubicBezTo>
                    <a:pt x="975" y="2793"/>
                    <a:pt x="756" y="3171"/>
                    <a:pt x="577" y="3568"/>
                  </a:cubicBezTo>
                  <a:cubicBezTo>
                    <a:pt x="458" y="3867"/>
                    <a:pt x="319" y="4165"/>
                    <a:pt x="259" y="4464"/>
                  </a:cubicBezTo>
                  <a:cubicBezTo>
                    <a:pt x="60" y="5200"/>
                    <a:pt x="0" y="5956"/>
                    <a:pt x="80" y="6672"/>
                  </a:cubicBezTo>
                  <a:cubicBezTo>
                    <a:pt x="180" y="7607"/>
                    <a:pt x="478" y="8502"/>
                    <a:pt x="876" y="9337"/>
                  </a:cubicBezTo>
                  <a:cubicBezTo>
                    <a:pt x="1194" y="9994"/>
                    <a:pt x="1592" y="10591"/>
                    <a:pt x="2010" y="11128"/>
                  </a:cubicBezTo>
                  <a:cubicBezTo>
                    <a:pt x="2567" y="11784"/>
                    <a:pt x="3144" y="12321"/>
                    <a:pt x="3661" y="12659"/>
                  </a:cubicBezTo>
                  <a:lnTo>
                    <a:pt x="7480" y="8840"/>
                  </a:lnTo>
                  <a:cubicBezTo>
                    <a:pt x="7480" y="8840"/>
                    <a:pt x="6863" y="8462"/>
                    <a:pt x="6167" y="7786"/>
                  </a:cubicBezTo>
                  <a:cubicBezTo>
                    <a:pt x="6048" y="7646"/>
                    <a:pt x="5929" y="7487"/>
                    <a:pt x="5829" y="7348"/>
                  </a:cubicBezTo>
                  <a:cubicBezTo>
                    <a:pt x="5570" y="6990"/>
                    <a:pt x="5372" y="6572"/>
                    <a:pt x="5232" y="6095"/>
                  </a:cubicBezTo>
                  <a:cubicBezTo>
                    <a:pt x="5173" y="5876"/>
                    <a:pt x="5133" y="5617"/>
                    <a:pt x="5093" y="5379"/>
                  </a:cubicBezTo>
                  <a:cubicBezTo>
                    <a:pt x="5073" y="5100"/>
                    <a:pt x="5073" y="4822"/>
                    <a:pt x="5133" y="4523"/>
                  </a:cubicBezTo>
                  <a:cubicBezTo>
                    <a:pt x="5173" y="4305"/>
                    <a:pt x="5212" y="4106"/>
                    <a:pt x="5252" y="3907"/>
                  </a:cubicBezTo>
                  <a:cubicBezTo>
                    <a:pt x="5332" y="3608"/>
                    <a:pt x="5411" y="3330"/>
                    <a:pt x="5491" y="3111"/>
                  </a:cubicBezTo>
                  <a:cubicBezTo>
                    <a:pt x="5730" y="2494"/>
                    <a:pt x="6028" y="2077"/>
                    <a:pt x="6267" y="1718"/>
                  </a:cubicBezTo>
                  <a:cubicBezTo>
                    <a:pt x="6645" y="1181"/>
                    <a:pt x="6923" y="843"/>
                    <a:pt x="6625" y="425"/>
                  </a:cubicBezTo>
                  <a:cubicBezTo>
                    <a:pt x="6438" y="161"/>
                    <a:pt x="5983" y="1"/>
                    <a:pt x="5389"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5554284" y="1494849"/>
              <a:ext cx="329482" cy="330797"/>
            </a:xfrm>
            <a:custGeom>
              <a:avLst/>
              <a:gdLst/>
              <a:ahLst/>
              <a:cxnLst/>
              <a:rect l="l" t="t" r="r" b="b"/>
              <a:pathLst>
                <a:path w="5014" h="5034" extrusionOk="0">
                  <a:moveTo>
                    <a:pt x="4417" y="1"/>
                  </a:moveTo>
                  <a:cubicBezTo>
                    <a:pt x="2229" y="558"/>
                    <a:pt x="737" y="2229"/>
                    <a:pt x="1" y="3243"/>
                  </a:cubicBezTo>
                  <a:cubicBezTo>
                    <a:pt x="339" y="3920"/>
                    <a:pt x="737" y="4516"/>
                    <a:pt x="1154" y="5034"/>
                  </a:cubicBezTo>
                  <a:cubicBezTo>
                    <a:pt x="2288" y="2925"/>
                    <a:pt x="4158" y="1692"/>
                    <a:pt x="5014" y="1254"/>
                  </a:cubicBezTo>
                  <a:cubicBezTo>
                    <a:pt x="4755" y="896"/>
                    <a:pt x="4536" y="478"/>
                    <a:pt x="4417" y="1"/>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5498102" y="1336883"/>
              <a:ext cx="346436" cy="194640"/>
            </a:xfrm>
            <a:custGeom>
              <a:avLst/>
              <a:gdLst/>
              <a:ahLst/>
              <a:cxnLst/>
              <a:rect l="l" t="t" r="r" b="b"/>
              <a:pathLst>
                <a:path w="5272" h="2962" extrusionOk="0">
                  <a:moveTo>
                    <a:pt x="3736" y="1"/>
                  </a:moveTo>
                  <a:cubicBezTo>
                    <a:pt x="2317" y="1"/>
                    <a:pt x="1033" y="415"/>
                    <a:pt x="239" y="754"/>
                  </a:cubicBezTo>
                  <a:cubicBezTo>
                    <a:pt x="40" y="1490"/>
                    <a:pt x="0" y="2246"/>
                    <a:pt x="60" y="2962"/>
                  </a:cubicBezTo>
                  <a:cubicBezTo>
                    <a:pt x="1799" y="1882"/>
                    <a:pt x="3656" y="1644"/>
                    <a:pt x="4825" y="1644"/>
                  </a:cubicBezTo>
                  <a:cubicBezTo>
                    <a:pt x="4926" y="1644"/>
                    <a:pt x="5022" y="1646"/>
                    <a:pt x="5113" y="1649"/>
                  </a:cubicBezTo>
                  <a:cubicBezTo>
                    <a:pt x="5093" y="1370"/>
                    <a:pt x="5093" y="1092"/>
                    <a:pt x="5133" y="793"/>
                  </a:cubicBezTo>
                  <a:cubicBezTo>
                    <a:pt x="5172" y="575"/>
                    <a:pt x="5212" y="376"/>
                    <a:pt x="5272" y="177"/>
                  </a:cubicBezTo>
                  <a:cubicBezTo>
                    <a:pt x="4753" y="52"/>
                    <a:pt x="4237" y="1"/>
                    <a:pt x="3736" y="1"/>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5576493" y="1136732"/>
              <a:ext cx="333425" cy="159550"/>
            </a:xfrm>
            <a:custGeom>
              <a:avLst/>
              <a:gdLst/>
              <a:ahLst/>
              <a:cxnLst/>
              <a:rect l="l" t="t" r="r" b="b"/>
              <a:pathLst>
                <a:path w="5074" h="2428" extrusionOk="0">
                  <a:moveTo>
                    <a:pt x="1851" y="0"/>
                  </a:moveTo>
                  <a:cubicBezTo>
                    <a:pt x="1214" y="418"/>
                    <a:pt x="558" y="1015"/>
                    <a:pt x="1" y="1810"/>
                  </a:cubicBezTo>
                  <a:cubicBezTo>
                    <a:pt x="100" y="1810"/>
                    <a:pt x="220" y="1810"/>
                    <a:pt x="339" y="1771"/>
                  </a:cubicBezTo>
                  <a:cubicBezTo>
                    <a:pt x="556" y="1754"/>
                    <a:pt x="769" y="1746"/>
                    <a:pt x="978" y="1746"/>
                  </a:cubicBezTo>
                  <a:cubicBezTo>
                    <a:pt x="2287" y="1746"/>
                    <a:pt x="3440" y="2050"/>
                    <a:pt x="4298" y="2427"/>
                  </a:cubicBezTo>
                  <a:cubicBezTo>
                    <a:pt x="4536" y="1810"/>
                    <a:pt x="4815" y="1373"/>
                    <a:pt x="5073" y="1035"/>
                  </a:cubicBezTo>
                  <a:cubicBezTo>
                    <a:pt x="3920" y="378"/>
                    <a:pt x="2706" y="120"/>
                    <a:pt x="1851" y="0"/>
                  </a:cubicBez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4997463" y="1200733"/>
              <a:ext cx="3091576" cy="3434267"/>
            </a:xfrm>
            <a:custGeom>
              <a:avLst/>
              <a:gdLst/>
              <a:ahLst/>
              <a:cxnLst/>
              <a:rect l="l" t="t" r="r" b="b"/>
              <a:pathLst>
                <a:path w="47047" h="52262" extrusionOk="0">
                  <a:moveTo>
                    <a:pt x="26458" y="1"/>
                  </a:moveTo>
                  <a:lnTo>
                    <a:pt x="26458" y="1"/>
                  </a:lnTo>
                  <a:cubicBezTo>
                    <a:pt x="21385" y="956"/>
                    <a:pt x="20768" y="4238"/>
                    <a:pt x="20768" y="4238"/>
                  </a:cubicBezTo>
                  <a:cubicBezTo>
                    <a:pt x="20311" y="2587"/>
                    <a:pt x="21604" y="1592"/>
                    <a:pt x="21604" y="1592"/>
                  </a:cubicBezTo>
                  <a:lnTo>
                    <a:pt x="21604" y="1592"/>
                  </a:lnTo>
                  <a:cubicBezTo>
                    <a:pt x="21445" y="1652"/>
                    <a:pt x="21286" y="1692"/>
                    <a:pt x="21126" y="1751"/>
                  </a:cubicBezTo>
                  <a:cubicBezTo>
                    <a:pt x="18620" y="2627"/>
                    <a:pt x="18322" y="4676"/>
                    <a:pt x="18322" y="4676"/>
                  </a:cubicBezTo>
                  <a:cubicBezTo>
                    <a:pt x="12035" y="5730"/>
                    <a:pt x="10245" y="11638"/>
                    <a:pt x="10205" y="11817"/>
                  </a:cubicBezTo>
                  <a:cubicBezTo>
                    <a:pt x="10941" y="11121"/>
                    <a:pt x="11996" y="10743"/>
                    <a:pt x="12035" y="10723"/>
                  </a:cubicBezTo>
                  <a:lnTo>
                    <a:pt x="12035" y="10723"/>
                  </a:lnTo>
                  <a:cubicBezTo>
                    <a:pt x="11638" y="11101"/>
                    <a:pt x="11260" y="11578"/>
                    <a:pt x="10941" y="12076"/>
                  </a:cubicBezTo>
                  <a:cubicBezTo>
                    <a:pt x="10563" y="12673"/>
                    <a:pt x="10245" y="13289"/>
                    <a:pt x="9967" y="13926"/>
                  </a:cubicBezTo>
                  <a:cubicBezTo>
                    <a:pt x="9509" y="15060"/>
                    <a:pt x="9151" y="16174"/>
                    <a:pt x="8952" y="16949"/>
                  </a:cubicBezTo>
                  <a:cubicBezTo>
                    <a:pt x="8773" y="17586"/>
                    <a:pt x="8713" y="17984"/>
                    <a:pt x="8713" y="17984"/>
                  </a:cubicBezTo>
                  <a:cubicBezTo>
                    <a:pt x="9151" y="17705"/>
                    <a:pt x="9907" y="17566"/>
                    <a:pt x="9907" y="17566"/>
                  </a:cubicBezTo>
                  <a:lnTo>
                    <a:pt x="9907" y="17566"/>
                  </a:lnTo>
                  <a:cubicBezTo>
                    <a:pt x="8813" y="18680"/>
                    <a:pt x="8713" y="21167"/>
                    <a:pt x="8713" y="21167"/>
                  </a:cubicBezTo>
                  <a:cubicBezTo>
                    <a:pt x="9032" y="20590"/>
                    <a:pt x="9768" y="20331"/>
                    <a:pt x="9768" y="20331"/>
                  </a:cubicBezTo>
                  <a:lnTo>
                    <a:pt x="9768" y="20331"/>
                  </a:lnTo>
                  <a:cubicBezTo>
                    <a:pt x="9668" y="20968"/>
                    <a:pt x="9609" y="21664"/>
                    <a:pt x="9529" y="22440"/>
                  </a:cubicBezTo>
                  <a:cubicBezTo>
                    <a:pt x="9250" y="25344"/>
                    <a:pt x="9250" y="29044"/>
                    <a:pt x="9410" y="32804"/>
                  </a:cubicBezTo>
                  <a:cubicBezTo>
                    <a:pt x="9449" y="33858"/>
                    <a:pt x="9509" y="34873"/>
                    <a:pt x="9549" y="35907"/>
                  </a:cubicBezTo>
                  <a:cubicBezTo>
                    <a:pt x="9728" y="39170"/>
                    <a:pt x="10723" y="41239"/>
                    <a:pt x="6883" y="43864"/>
                  </a:cubicBezTo>
                  <a:cubicBezTo>
                    <a:pt x="6286" y="44302"/>
                    <a:pt x="5570" y="44720"/>
                    <a:pt x="4695" y="45157"/>
                  </a:cubicBezTo>
                  <a:cubicBezTo>
                    <a:pt x="4695" y="45157"/>
                    <a:pt x="3269" y="43660"/>
                    <a:pt x="2614" y="43660"/>
                  </a:cubicBezTo>
                  <a:cubicBezTo>
                    <a:pt x="2496" y="43660"/>
                    <a:pt x="2403" y="43709"/>
                    <a:pt x="2348" y="43825"/>
                  </a:cubicBezTo>
                  <a:cubicBezTo>
                    <a:pt x="1970" y="44541"/>
                    <a:pt x="3044" y="46828"/>
                    <a:pt x="3104" y="46988"/>
                  </a:cubicBezTo>
                  <a:cubicBezTo>
                    <a:pt x="2997" y="46828"/>
                    <a:pt x="1084" y="44449"/>
                    <a:pt x="462" y="44449"/>
                  </a:cubicBezTo>
                  <a:cubicBezTo>
                    <a:pt x="387" y="44449"/>
                    <a:pt x="331" y="44484"/>
                    <a:pt x="299" y="44561"/>
                  </a:cubicBezTo>
                  <a:cubicBezTo>
                    <a:pt x="0" y="45317"/>
                    <a:pt x="2805" y="51941"/>
                    <a:pt x="7221" y="52239"/>
                  </a:cubicBezTo>
                  <a:cubicBezTo>
                    <a:pt x="7382" y="52254"/>
                    <a:pt x="7537" y="52261"/>
                    <a:pt x="7687" y="52261"/>
                  </a:cubicBezTo>
                  <a:cubicBezTo>
                    <a:pt x="8331" y="52261"/>
                    <a:pt x="8880" y="52127"/>
                    <a:pt x="9430" y="51901"/>
                  </a:cubicBezTo>
                  <a:cubicBezTo>
                    <a:pt x="12035" y="50827"/>
                    <a:pt x="14045" y="47743"/>
                    <a:pt x="22638" y="47604"/>
                  </a:cubicBezTo>
                  <a:lnTo>
                    <a:pt x="23832" y="47604"/>
                  </a:lnTo>
                  <a:cubicBezTo>
                    <a:pt x="24250" y="47604"/>
                    <a:pt x="24667" y="47604"/>
                    <a:pt x="25085" y="47624"/>
                  </a:cubicBezTo>
                  <a:cubicBezTo>
                    <a:pt x="31331" y="47883"/>
                    <a:pt x="35012" y="49295"/>
                    <a:pt x="37518" y="50329"/>
                  </a:cubicBezTo>
                  <a:cubicBezTo>
                    <a:pt x="39062" y="50977"/>
                    <a:pt x="40163" y="51486"/>
                    <a:pt x="41156" y="51486"/>
                  </a:cubicBezTo>
                  <a:cubicBezTo>
                    <a:pt x="41353" y="51486"/>
                    <a:pt x="41545" y="51466"/>
                    <a:pt x="41735" y="51424"/>
                  </a:cubicBezTo>
                  <a:cubicBezTo>
                    <a:pt x="42929" y="51165"/>
                    <a:pt x="44083" y="50071"/>
                    <a:pt x="45018" y="48758"/>
                  </a:cubicBezTo>
                  <a:cubicBezTo>
                    <a:pt x="46251" y="47007"/>
                    <a:pt x="47047" y="44899"/>
                    <a:pt x="46927" y="43984"/>
                  </a:cubicBezTo>
                  <a:cubicBezTo>
                    <a:pt x="46869" y="43668"/>
                    <a:pt x="46701" y="43543"/>
                    <a:pt x="46471" y="43543"/>
                  </a:cubicBezTo>
                  <a:cubicBezTo>
                    <a:pt x="45600" y="43543"/>
                    <a:pt x="43844" y="45336"/>
                    <a:pt x="43844" y="45336"/>
                  </a:cubicBezTo>
                  <a:cubicBezTo>
                    <a:pt x="43844" y="45336"/>
                    <a:pt x="44362" y="41672"/>
                    <a:pt x="43815" y="41672"/>
                  </a:cubicBezTo>
                  <a:cubicBezTo>
                    <a:pt x="43805" y="41672"/>
                    <a:pt x="43795" y="41674"/>
                    <a:pt x="43784" y="41676"/>
                  </a:cubicBezTo>
                  <a:cubicBezTo>
                    <a:pt x="43187" y="41835"/>
                    <a:pt x="40920" y="45038"/>
                    <a:pt x="40920" y="45038"/>
                  </a:cubicBezTo>
                  <a:cubicBezTo>
                    <a:pt x="40920" y="45038"/>
                    <a:pt x="40522" y="44740"/>
                    <a:pt x="39965" y="44183"/>
                  </a:cubicBezTo>
                  <a:cubicBezTo>
                    <a:pt x="39070" y="43347"/>
                    <a:pt x="37777" y="41955"/>
                    <a:pt x="36901" y="40304"/>
                  </a:cubicBezTo>
                  <a:cubicBezTo>
                    <a:pt x="36583" y="39687"/>
                    <a:pt x="36523" y="37757"/>
                    <a:pt x="36543" y="36265"/>
                  </a:cubicBezTo>
                  <a:cubicBezTo>
                    <a:pt x="36543" y="35231"/>
                    <a:pt x="36603" y="34415"/>
                    <a:pt x="36603" y="34415"/>
                  </a:cubicBezTo>
                  <a:cubicBezTo>
                    <a:pt x="36583" y="33978"/>
                    <a:pt x="36523" y="33540"/>
                    <a:pt x="36503" y="33102"/>
                  </a:cubicBezTo>
                  <a:cubicBezTo>
                    <a:pt x="36344" y="31193"/>
                    <a:pt x="36185" y="29243"/>
                    <a:pt x="36006" y="27413"/>
                  </a:cubicBezTo>
                  <a:cubicBezTo>
                    <a:pt x="35927" y="26438"/>
                    <a:pt x="35827" y="25483"/>
                    <a:pt x="35728" y="24628"/>
                  </a:cubicBezTo>
                  <a:cubicBezTo>
                    <a:pt x="35409" y="21445"/>
                    <a:pt x="35111" y="18899"/>
                    <a:pt x="34992" y="17964"/>
                  </a:cubicBezTo>
                  <a:cubicBezTo>
                    <a:pt x="34952" y="17705"/>
                    <a:pt x="34932" y="17566"/>
                    <a:pt x="34932" y="17566"/>
                  </a:cubicBezTo>
                  <a:lnTo>
                    <a:pt x="34932" y="17566"/>
                  </a:lnTo>
                  <a:cubicBezTo>
                    <a:pt x="35131" y="17586"/>
                    <a:pt x="35310" y="17666"/>
                    <a:pt x="35449" y="17705"/>
                  </a:cubicBezTo>
                  <a:cubicBezTo>
                    <a:pt x="35847" y="17865"/>
                    <a:pt x="36126" y="18024"/>
                    <a:pt x="36126" y="18024"/>
                  </a:cubicBezTo>
                  <a:cubicBezTo>
                    <a:pt x="36086" y="17825"/>
                    <a:pt x="36026" y="17666"/>
                    <a:pt x="35986" y="17487"/>
                  </a:cubicBezTo>
                  <a:cubicBezTo>
                    <a:pt x="35827" y="17089"/>
                    <a:pt x="35648" y="16691"/>
                    <a:pt x="35489" y="16333"/>
                  </a:cubicBezTo>
                  <a:cubicBezTo>
                    <a:pt x="34753" y="14940"/>
                    <a:pt x="33858" y="14005"/>
                    <a:pt x="33858" y="14005"/>
                  </a:cubicBezTo>
                  <a:cubicBezTo>
                    <a:pt x="34494" y="14005"/>
                    <a:pt x="35389" y="14284"/>
                    <a:pt x="35389" y="14284"/>
                  </a:cubicBezTo>
                  <a:cubicBezTo>
                    <a:pt x="33738" y="7938"/>
                    <a:pt x="30416" y="5591"/>
                    <a:pt x="28069" y="4735"/>
                  </a:cubicBezTo>
                  <a:cubicBezTo>
                    <a:pt x="26787" y="4268"/>
                    <a:pt x="25837" y="4237"/>
                    <a:pt x="25613" y="4237"/>
                  </a:cubicBezTo>
                  <a:cubicBezTo>
                    <a:pt x="25580" y="4237"/>
                    <a:pt x="25562" y="4238"/>
                    <a:pt x="25562" y="4238"/>
                  </a:cubicBezTo>
                  <a:cubicBezTo>
                    <a:pt x="25463" y="3363"/>
                    <a:pt x="26179" y="2309"/>
                    <a:pt x="26179" y="2308"/>
                  </a:cubicBezTo>
                  <a:lnTo>
                    <a:pt x="26179" y="2308"/>
                  </a:lnTo>
                  <a:cubicBezTo>
                    <a:pt x="24210" y="2627"/>
                    <a:pt x="23792" y="4039"/>
                    <a:pt x="23752" y="4218"/>
                  </a:cubicBezTo>
                  <a:cubicBezTo>
                    <a:pt x="23752" y="4059"/>
                    <a:pt x="23772" y="3940"/>
                    <a:pt x="23792" y="3781"/>
                  </a:cubicBezTo>
                  <a:cubicBezTo>
                    <a:pt x="24170" y="1274"/>
                    <a:pt x="26299" y="80"/>
                    <a:pt x="26458" y="1"/>
                  </a:cubicBezTo>
                  <a:close/>
                </a:path>
              </a:pathLst>
            </a:custGeom>
            <a:solidFill>
              <a:srgbClr val="F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5636617" y="4222843"/>
              <a:ext cx="70707" cy="81155"/>
            </a:xfrm>
            <a:custGeom>
              <a:avLst/>
              <a:gdLst/>
              <a:ahLst/>
              <a:cxnLst/>
              <a:rect l="l" t="t" r="r" b="b"/>
              <a:pathLst>
                <a:path w="1076" h="1235" extrusionOk="0">
                  <a:moveTo>
                    <a:pt x="41" y="1"/>
                  </a:moveTo>
                  <a:cubicBezTo>
                    <a:pt x="1" y="220"/>
                    <a:pt x="1" y="439"/>
                    <a:pt x="41" y="637"/>
                  </a:cubicBezTo>
                  <a:cubicBezTo>
                    <a:pt x="41" y="757"/>
                    <a:pt x="100" y="856"/>
                    <a:pt x="140" y="996"/>
                  </a:cubicBezTo>
                  <a:cubicBezTo>
                    <a:pt x="200" y="1095"/>
                    <a:pt x="319" y="1234"/>
                    <a:pt x="518" y="1234"/>
                  </a:cubicBezTo>
                  <a:cubicBezTo>
                    <a:pt x="618" y="1234"/>
                    <a:pt x="697" y="1194"/>
                    <a:pt x="737" y="1135"/>
                  </a:cubicBezTo>
                  <a:cubicBezTo>
                    <a:pt x="797" y="1095"/>
                    <a:pt x="836" y="1035"/>
                    <a:pt x="876" y="996"/>
                  </a:cubicBezTo>
                  <a:cubicBezTo>
                    <a:pt x="916" y="896"/>
                    <a:pt x="976" y="797"/>
                    <a:pt x="996" y="657"/>
                  </a:cubicBezTo>
                  <a:cubicBezTo>
                    <a:pt x="1035" y="439"/>
                    <a:pt x="1075" y="220"/>
                    <a:pt x="1035" y="1"/>
                  </a:cubicBezTo>
                  <a:lnTo>
                    <a:pt x="1035" y="1"/>
                  </a:lnTo>
                  <a:lnTo>
                    <a:pt x="777" y="598"/>
                  </a:lnTo>
                  <a:cubicBezTo>
                    <a:pt x="717" y="697"/>
                    <a:pt x="677" y="797"/>
                    <a:pt x="618" y="856"/>
                  </a:cubicBezTo>
                  <a:cubicBezTo>
                    <a:pt x="578" y="936"/>
                    <a:pt x="498" y="996"/>
                    <a:pt x="478" y="996"/>
                  </a:cubicBezTo>
                  <a:cubicBezTo>
                    <a:pt x="439" y="996"/>
                    <a:pt x="399" y="956"/>
                    <a:pt x="339" y="896"/>
                  </a:cubicBezTo>
                  <a:cubicBezTo>
                    <a:pt x="299" y="816"/>
                    <a:pt x="240" y="717"/>
                    <a:pt x="220" y="618"/>
                  </a:cubicBezTo>
                  <a:cubicBezTo>
                    <a:pt x="140" y="419"/>
                    <a:pt x="100" y="220"/>
                    <a:pt x="41"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5739912" y="3871232"/>
              <a:ext cx="71955" cy="81155"/>
            </a:xfrm>
            <a:custGeom>
              <a:avLst/>
              <a:gdLst/>
              <a:ahLst/>
              <a:cxnLst/>
              <a:rect l="l" t="t" r="r" b="b"/>
              <a:pathLst>
                <a:path w="1095" h="1235" extrusionOk="0">
                  <a:moveTo>
                    <a:pt x="60" y="1"/>
                  </a:moveTo>
                  <a:cubicBezTo>
                    <a:pt x="0" y="220"/>
                    <a:pt x="0" y="438"/>
                    <a:pt x="60" y="637"/>
                  </a:cubicBezTo>
                  <a:cubicBezTo>
                    <a:pt x="60" y="777"/>
                    <a:pt x="120" y="876"/>
                    <a:pt x="160" y="995"/>
                  </a:cubicBezTo>
                  <a:cubicBezTo>
                    <a:pt x="219" y="1095"/>
                    <a:pt x="339" y="1234"/>
                    <a:pt x="538" y="1234"/>
                  </a:cubicBezTo>
                  <a:cubicBezTo>
                    <a:pt x="637" y="1234"/>
                    <a:pt x="717" y="1194"/>
                    <a:pt x="756" y="1135"/>
                  </a:cubicBezTo>
                  <a:cubicBezTo>
                    <a:pt x="816" y="1095"/>
                    <a:pt x="856" y="1035"/>
                    <a:pt x="896" y="995"/>
                  </a:cubicBezTo>
                  <a:cubicBezTo>
                    <a:pt x="935" y="896"/>
                    <a:pt x="995" y="796"/>
                    <a:pt x="1015" y="677"/>
                  </a:cubicBezTo>
                  <a:cubicBezTo>
                    <a:pt x="1055" y="438"/>
                    <a:pt x="1095" y="220"/>
                    <a:pt x="1055" y="1"/>
                  </a:cubicBezTo>
                  <a:lnTo>
                    <a:pt x="1055" y="1"/>
                  </a:lnTo>
                  <a:lnTo>
                    <a:pt x="796" y="598"/>
                  </a:lnTo>
                  <a:cubicBezTo>
                    <a:pt x="736" y="697"/>
                    <a:pt x="697" y="796"/>
                    <a:pt x="637" y="876"/>
                  </a:cubicBezTo>
                  <a:cubicBezTo>
                    <a:pt x="577" y="936"/>
                    <a:pt x="518" y="995"/>
                    <a:pt x="498" y="995"/>
                  </a:cubicBezTo>
                  <a:cubicBezTo>
                    <a:pt x="458" y="995"/>
                    <a:pt x="418" y="975"/>
                    <a:pt x="358" y="896"/>
                  </a:cubicBezTo>
                  <a:cubicBezTo>
                    <a:pt x="319" y="816"/>
                    <a:pt x="259" y="717"/>
                    <a:pt x="239" y="617"/>
                  </a:cubicBezTo>
                  <a:cubicBezTo>
                    <a:pt x="160" y="418"/>
                    <a:pt x="120" y="220"/>
                    <a:pt x="60"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6626134" y="1625611"/>
              <a:ext cx="71955" cy="82403"/>
            </a:xfrm>
            <a:custGeom>
              <a:avLst/>
              <a:gdLst/>
              <a:ahLst/>
              <a:cxnLst/>
              <a:rect l="l" t="t" r="r" b="b"/>
              <a:pathLst>
                <a:path w="1095" h="1254" extrusionOk="0">
                  <a:moveTo>
                    <a:pt x="80" y="0"/>
                  </a:moveTo>
                  <a:cubicBezTo>
                    <a:pt x="1" y="239"/>
                    <a:pt x="1" y="458"/>
                    <a:pt x="80" y="656"/>
                  </a:cubicBezTo>
                  <a:cubicBezTo>
                    <a:pt x="80" y="776"/>
                    <a:pt x="140" y="875"/>
                    <a:pt x="180" y="995"/>
                  </a:cubicBezTo>
                  <a:cubicBezTo>
                    <a:pt x="239" y="1094"/>
                    <a:pt x="359" y="1253"/>
                    <a:pt x="558" y="1253"/>
                  </a:cubicBezTo>
                  <a:cubicBezTo>
                    <a:pt x="657" y="1253"/>
                    <a:pt x="737" y="1194"/>
                    <a:pt x="776" y="1154"/>
                  </a:cubicBezTo>
                  <a:cubicBezTo>
                    <a:pt x="836" y="1094"/>
                    <a:pt x="876" y="1054"/>
                    <a:pt x="896" y="995"/>
                  </a:cubicBezTo>
                  <a:cubicBezTo>
                    <a:pt x="956" y="895"/>
                    <a:pt x="995" y="796"/>
                    <a:pt x="1035" y="676"/>
                  </a:cubicBezTo>
                  <a:cubicBezTo>
                    <a:pt x="1075" y="458"/>
                    <a:pt x="1095" y="239"/>
                    <a:pt x="1075" y="0"/>
                  </a:cubicBezTo>
                  <a:lnTo>
                    <a:pt x="1075" y="0"/>
                  </a:lnTo>
                  <a:lnTo>
                    <a:pt x="796" y="597"/>
                  </a:lnTo>
                  <a:cubicBezTo>
                    <a:pt x="757" y="696"/>
                    <a:pt x="697" y="796"/>
                    <a:pt x="657" y="875"/>
                  </a:cubicBezTo>
                  <a:cubicBezTo>
                    <a:pt x="597" y="955"/>
                    <a:pt x="538" y="995"/>
                    <a:pt x="498" y="995"/>
                  </a:cubicBezTo>
                  <a:cubicBezTo>
                    <a:pt x="478" y="995"/>
                    <a:pt x="438" y="975"/>
                    <a:pt x="379" y="895"/>
                  </a:cubicBezTo>
                  <a:cubicBezTo>
                    <a:pt x="339" y="836"/>
                    <a:pt x="279" y="736"/>
                    <a:pt x="259" y="637"/>
                  </a:cubicBezTo>
                  <a:cubicBezTo>
                    <a:pt x="180" y="438"/>
                    <a:pt x="140" y="239"/>
                    <a:pt x="80" y="0"/>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6364743" y="1779831"/>
              <a:ext cx="70641" cy="81089"/>
            </a:xfrm>
            <a:custGeom>
              <a:avLst/>
              <a:gdLst/>
              <a:ahLst/>
              <a:cxnLst/>
              <a:rect l="l" t="t" r="r" b="b"/>
              <a:pathLst>
                <a:path w="1075" h="1234" extrusionOk="0">
                  <a:moveTo>
                    <a:pt x="60" y="0"/>
                  </a:moveTo>
                  <a:cubicBezTo>
                    <a:pt x="0" y="199"/>
                    <a:pt x="0" y="438"/>
                    <a:pt x="60" y="637"/>
                  </a:cubicBezTo>
                  <a:cubicBezTo>
                    <a:pt x="60" y="776"/>
                    <a:pt x="100" y="876"/>
                    <a:pt x="159" y="995"/>
                  </a:cubicBezTo>
                  <a:cubicBezTo>
                    <a:pt x="199" y="1094"/>
                    <a:pt x="338" y="1234"/>
                    <a:pt x="537" y="1234"/>
                  </a:cubicBezTo>
                  <a:cubicBezTo>
                    <a:pt x="637" y="1234"/>
                    <a:pt x="696" y="1194"/>
                    <a:pt x="756" y="1134"/>
                  </a:cubicBezTo>
                  <a:cubicBezTo>
                    <a:pt x="796" y="1094"/>
                    <a:pt x="856" y="1035"/>
                    <a:pt x="875" y="995"/>
                  </a:cubicBezTo>
                  <a:cubicBezTo>
                    <a:pt x="935" y="896"/>
                    <a:pt x="975" y="796"/>
                    <a:pt x="995" y="677"/>
                  </a:cubicBezTo>
                  <a:cubicBezTo>
                    <a:pt x="1054" y="438"/>
                    <a:pt x="1074" y="219"/>
                    <a:pt x="1054" y="0"/>
                  </a:cubicBezTo>
                  <a:lnTo>
                    <a:pt x="1054" y="0"/>
                  </a:lnTo>
                  <a:lnTo>
                    <a:pt x="776" y="597"/>
                  </a:lnTo>
                  <a:cubicBezTo>
                    <a:pt x="736" y="697"/>
                    <a:pt x="676" y="796"/>
                    <a:pt x="637" y="876"/>
                  </a:cubicBezTo>
                  <a:cubicBezTo>
                    <a:pt x="577" y="935"/>
                    <a:pt x="497" y="995"/>
                    <a:pt x="478" y="995"/>
                  </a:cubicBezTo>
                  <a:cubicBezTo>
                    <a:pt x="458" y="995"/>
                    <a:pt x="398" y="975"/>
                    <a:pt x="358" y="896"/>
                  </a:cubicBezTo>
                  <a:cubicBezTo>
                    <a:pt x="299" y="816"/>
                    <a:pt x="259" y="717"/>
                    <a:pt x="239" y="617"/>
                  </a:cubicBezTo>
                  <a:cubicBezTo>
                    <a:pt x="159" y="418"/>
                    <a:pt x="100" y="219"/>
                    <a:pt x="60" y="0"/>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5938618" y="2889598"/>
              <a:ext cx="70641" cy="82403"/>
            </a:xfrm>
            <a:custGeom>
              <a:avLst/>
              <a:gdLst/>
              <a:ahLst/>
              <a:cxnLst/>
              <a:rect l="l" t="t" r="r" b="b"/>
              <a:pathLst>
                <a:path w="1075" h="1254" extrusionOk="0">
                  <a:moveTo>
                    <a:pt x="995" y="0"/>
                  </a:moveTo>
                  <a:cubicBezTo>
                    <a:pt x="915" y="219"/>
                    <a:pt x="875" y="438"/>
                    <a:pt x="856" y="637"/>
                  </a:cubicBezTo>
                  <a:cubicBezTo>
                    <a:pt x="796" y="736"/>
                    <a:pt x="776" y="836"/>
                    <a:pt x="716" y="915"/>
                  </a:cubicBezTo>
                  <a:cubicBezTo>
                    <a:pt x="676" y="975"/>
                    <a:pt x="617" y="1015"/>
                    <a:pt x="597" y="1015"/>
                  </a:cubicBezTo>
                  <a:cubicBezTo>
                    <a:pt x="595" y="1017"/>
                    <a:pt x="592" y="1018"/>
                    <a:pt x="589" y="1018"/>
                  </a:cubicBezTo>
                  <a:cubicBezTo>
                    <a:pt x="560" y="1018"/>
                    <a:pt x="493" y="949"/>
                    <a:pt x="458" y="895"/>
                  </a:cubicBezTo>
                  <a:cubicBezTo>
                    <a:pt x="398" y="816"/>
                    <a:pt x="358" y="716"/>
                    <a:pt x="299" y="617"/>
                  </a:cubicBezTo>
                  <a:lnTo>
                    <a:pt x="20" y="20"/>
                  </a:lnTo>
                  <a:lnTo>
                    <a:pt x="20" y="20"/>
                  </a:lnTo>
                  <a:cubicBezTo>
                    <a:pt x="0" y="239"/>
                    <a:pt x="20" y="458"/>
                    <a:pt x="80" y="677"/>
                  </a:cubicBezTo>
                  <a:cubicBezTo>
                    <a:pt x="100" y="796"/>
                    <a:pt x="159" y="915"/>
                    <a:pt x="199" y="1015"/>
                  </a:cubicBezTo>
                  <a:cubicBezTo>
                    <a:pt x="219" y="1055"/>
                    <a:pt x="279" y="1114"/>
                    <a:pt x="318" y="1154"/>
                  </a:cubicBezTo>
                  <a:cubicBezTo>
                    <a:pt x="378" y="1214"/>
                    <a:pt x="458" y="1254"/>
                    <a:pt x="557" y="1254"/>
                  </a:cubicBezTo>
                  <a:cubicBezTo>
                    <a:pt x="736" y="1254"/>
                    <a:pt x="875" y="1114"/>
                    <a:pt x="915" y="1015"/>
                  </a:cubicBezTo>
                  <a:cubicBezTo>
                    <a:pt x="975" y="895"/>
                    <a:pt x="995" y="796"/>
                    <a:pt x="1015" y="657"/>
                  </a:cubicBezTo>
                  <a:cubicBezTo>
                    <a:pt x="1074" y="438"/>
                    <a:pt x="1054" y="219"/>
                    <a:pt x="995" y="0"/>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7101936" y="2723550"/>
              <a:ext cx="70641" cy="83783"/>
            </a:xfrm>
            <a:custGeom>
              <a:avLst/>
              <a:gdLst/>
              <a:ahLst/>
              <a:cxnLst/>
              <a:rect l="l" t="t" r="r" b="b"/>
              <a:pathLst>
                <a:path w="1075" h="1275" extrusionOk="0">
                  <a:moveTo>
                    <a:pt x="995" y="1"/>
                  </a:moveTo>
                  <a:cubicBezTo>
                    <a:pt x="936" y="240"/>
                    <a:pt x="896" y="439"/>
                    <a:pt x="856" y="657"/>
                  </a:cubicBezTo>
                  <a:cubicBezTo>
                    <a:pt x="796" y="757"/>
                    <a:pt x="776" y="856"/>
                    <a:pt x="717" y="936"/>
                  </a:cubicBezTo>
                  <a:cubicBezTo>
                    <a:pt x="677" y="996"/>
                    <a:pt x="617" y="1015"/>
                    <a:pt x="597" y="1015"/>
                  </a:cubicBezTo>
                  <a:cubicBezTo>
                    <a:pt x="594" y="1023"/>
                    <a:pt x="588" y="1026"/>
                    <a:pt x="581" y="1026"/>
                  </a:cubicBezTo>
                  <a:cubicBezTo>
                    <a:pt x="550" y="1026"/>
                    <a:pt x="491" y="961"/>
                    <a:pt x="458" y="896"/>
                  </a:cubicBezTo>
                  <a:cubicBezTo>
                    <a:pt x="398" y="817"/>
                    <a:pt x="359" y="717"/>
                    <a:pt x="299" y="618"/>
                  </a:cubicBezTo>
                  <a:lnTo>
                    <a:pt x="21" y="21"/>
                  </a:lnTo>
                  <a:lnTo>
                    <a:pt x="21" y="21"/>
                  </a:lnTo>
                  <a:cubicBezTo>
                    <a:pt x="1" y="260"/>
                    <a:pt x="21" y="478"/>
                    <a:pt x="80" y="697"/>
                  </a:cubicBezTo>
                  <a:cubicBezTo>
                    <a:pt x="100" y="797"/>
                    <a:pt x="160" y="936"/>
                    <a:pt x="200" y="1015"/>
                  </a:cubicBezTo>
                  <a:cubicBezTo>
                    <a:pt x="219" y="1075"/>
                    <a:pt x="279" y="1135"/>
                    <a:pt x="319" y="1175"/>
                  </a:cubicBezTo>
                  <a:cubicBezTo>
                    <a:pt x="379" y="1214"/>
                    <a:pt x="458" y="1274"/>
                    <a:pt x="558" y="1274"/>
                  </a:cubicBezTo>
                  <a:cubicBezTo>
                    <a:pt x="757" y="1274"/>
                    <a:pt x="876" y="1115"/>
                    <a:pt x="916" y="1015"/>
                  </a:cubicBezTo>
                  <a:cubicBezTo>
                    <a:pt x="975" y="896"/>
                    <a:pt x="995" y="797"/>
                    <a:pt x="1015" y="677"/>
                  </a:cubicBezTo>
                  <a:cubicBezTo>
                    <a:pt x="1075" y="458"/>
                    <a:pt x="1055" y="220"/>
                    <a:pt x="995"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6977745" y="4161405"/>
              <a:ext cx="70641" cy="83783"/>
            </a:xfrm>
            <a:custGeom>
              <a:avLst/>
              <a:gdLst/>
              <a:ahLst/>
              <a:cxnLst/>
              <a:rect l="l" t="t" r="r" b="b"/>
              <a:pathLst>
                <a:path w="1075" h="1275" extrusionOk="0">
                  <a:moveTo>
                    <a:pt x="995" y="1"/>
                  </a:moveTo>
                  <a:cubicBezTo>
                    <a:pt x="956" y="220"/>
                    <a:pt x="896" y="458"/>
                    <a:pt x="856" y="657"/>
                  </a:cubicBezTo>
                  <a:cubicBezTo>
                    <a:pt x="797" y="757"/>
                    <a:pt x="777" y="856"/>
                    <a:pt x="717" y="936"/>
                  </a:cubicBezTo>
                  <a:cubicBezTo>
                    <a:pt x="677" y="996"/>
                    <a:pt x="617" y="1035"/>
                    <a:pt x="598" y="1035"/>
                  </a:cubicBezTo>
                  <a:cubicBezTo>
                    <a:pt x="595" y="1037"/>
                    <a:pt x="593" y="1038"/>
                    <a:pt x="589" y="1038"/>
                  </a:cubicBezTo>
                  <a:cubicBezTo>
                    <a:pt x="561" y="1038"/>
                    <a:pt x="494" y="967"/>
                    <a:pt x="458" y="896"/>
                  </a:cubicBezTo>
                  <a:cubicBezTo>
                    <a:pt x="399" y="817"/>
                    <a:pt x="359" y="717"/>
                    <a:pt x="299" y="637"/>
                  </a:cubicBezTo>
                  <a:lnTo>
                    <a:pt x="21" y="41"/>
                  </a:lnTo>
                  <a:lnTo>
                    <a:pt x="21" y="41"/>
                  </a:lnTo>
                  <a:cubicBezTo>
                    <a:pt x="1" y="260"/>
                    <a:pt x="21" y="478"/>
                    <a:pt x="80" y="697"/>
                  </a:cubicBezTo>
                  <a:cubicBezTo>
                    <a:pt x="100" y="797"/>
                    <a:pt x="160" y="936"/>
                    <a:pt x="200" y="1035"/>
                  </a:cubicBezTo>
                  <a:cubicBezTo>
                    <a:pt x="220" y="1075"/>
                    <a:pt x="279" y="1135"/>
                    <a:pt x="319" y="1175"/>
                  </a:cubicBezTo>
                  <a:cubicBezTo>
                    <a:pt x="379" y="1214"/>
                    <a:pt x="458" y="1274"/>
                    <a:pt x="558" y="1274"/>
                  </a:cubicBezTo>
                  <a:cubicBezTo>
                    <a:pt x="757" y="1274"/>
                    <a:pt x="876" y="1135"/>
                    <a:pt x="916" y="1035"/>
                  </a:cubicBezTo>
                  <a:cubicBezTo>
                    <a:pt x="976" y="896"/>
                    <a:pt x="995" y="797"/>
                    <a:pt x="1015" y="677"/>
                  </a:cubicBezTo>
                  <a:cubicBezTo>
                    <a:pt x="1075" y="458"/>
                    <a:pt x="1055" y="220"/>
                    <a:pt x="995"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7386917" y="4222843"/>
              <a:ext cx="69327" cy="82469"/>
            </a:xfrm>
            <a:custGeom>
              <a:avLst/>
              <a:gdLst/>
              <a:ahLst/>
              <a:cxnLst/>
              <a:rect l="l" t="t" r="r" b="b"/>
              <a:pathLst>
                <a:path w="1055" h="1255" extrusionOk="0">
                  <a:moveTo>
                    <a:pt x="995" y="1"/>
                  </a:moveTo>
                  <a:cubicBezTo>
                    <a:pt x="935" y="220"/>
                    <a:pt x="895" y="439"/>
                    <a:pt x="836" y="637"/>
                  </a:cubicBezTo>
                  <a:cubicBezTo>
                    <a:pt x="796" y="737"/>
                    <a:pt x="756" y="836"/>
                    <a:pt x="716" y="916"/>
                  </a:cubicBezTo>
                  <a:cubicBezTo>
                    <a:pt x="657" y="996"/>
                    <a:pt x="617" y="1015"/>
                    <a:pt x="597" y="1015"/>
                  </a:cubicBezTo>
                  <a:cubicBezTo>
                    <a:pt x="593" y="1018"/>
                    <a:pt x="588" y="1019"/>
                    <a:pt x="584" y="1019"/>
                  </a:cubicBezTo>
                  <a:cubicBezTo>
                    <a:pt x="544" y="1019"/>
                    <a:pt x="491" y="949"/>
                    <a:pt x="438" y="896"/>
                  </a:cubicBezTo>
                  <a:cubicBezTo>
                    <a:pt x="398" y="816"/>
                    <a:pt x="338" y="717"/>
                    <a:pt x="299" y="618"/>
                  </a:cubicBezTo>
                  <a:lnTo>
                    <a:pt x="20" y="21"/>
                  </a:lnTo>
                  <a:lnTo>
                    <a:pt x="20" y="21"/>
                  </a:lnTo>
                  <a:cubicBezTo>
                    <a:pt x="0" y="240"/>
                    <a:pt x="20" y="458"/>
                    <a:pt x="60" y="697"/>
                  </a:cubicBezTo>
                  <a:cubicBezTo>
                    <a:pt x="100" y="797"/>
                    <a:pt x="139" y="916"/>
                    <a:pt x="199" y="1015"/>
                  </a:cubicBezTo>
                  <a:cubicBezTo>
                    <a:pt x="219" y="1055"/>
                    <a:pt x="259" y="1115"/>
                    <a:pt x="318" y="1155"/>
                  </a:cubicBezTo>
                  <a:cubicBezTo>
                    <a:pt x="358" y="1214"/>
                    <a:pt x="438" y="1254"/>
                    <a:pt x="537" y="1254"/>
                  </a:cubicBezTo>
                  <a:cubicBezTo>
                    <a:pt x="736" y="1254"/>
                    <a:pt x="856" y="1115"/>
                    <a:pt x="915" y="1015"/>
                  </a:cubicBezTo>
                  <a:cubicBezTo>
                    <a:pt x="955" y="896"/>
                    <a:pt x="995" y="797"/>
                    <a:pt x="1015" y="657"/>
                  </a:cubicBezTo>
                  <a:cubicBezTo>
                    <a:pt x="1055" y="439"/>
                    <a:pt x="1035" y="220"/>
                    <a:pt x="995"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7214365" y="3909146"/>
              <a:ext cx="70641" cy="82403"/>
            </a:xfrm>
            <a:custGeom>
              <a:avLst/>
              <a:gdLst/>
              <a:ahLst/>
              <a:cxnLst/>
              <a:rect l="l" t="t" r="r" b="b"/>
              <a:pathLst>
                <a:path w="1075" h="1254" extrusionOk="0">
                  <a:moveTo>
                    <a:pt x="995" y="1"/>
                  </a:moveTo>
                  <a:cubicBezTo>
                    <a:pt x="955" y="200"/>
                    <a:pt x="876" y="418"/>
                    <a:pt x="856" y="637"/>
                  </a:cubicBezTo>
                  <a:cubicBezTo>
                    <a:pt x="796" y="737"/>
                    <a:pt x="776" y="836"/>
                    <a:pt x="736" y="916"/>
                  </a:cubicBezTo>
                  <a:cubicBezTo>
                    <a:pt x="677" y="975"/>
                    <a:pt x="637" y="1015"/>
                    <a:pt x="597" y="1015"/>
                  </a:cubicBezTo>
                  <a:cubicBezTo>
                    <a:pt x="595" y="1017"/>
                    <a:pt x="592" y="1018"/>
                    <a:pt x="589" y="1018"/>
                  </a:cubicBezTo>
                  <a:cubicBezTo>
                    <a:pt x="561" y="1018"/>
                    <a:pt x="493" y="947"/>
                    <a:pt x="458" y="876"/>
                  </a:cubicBezTo>
                  <a:cubicBezTo>
                    <a:pt x="398" y="816"/>
                    <a:pt x="358" y="717"/>
                    <a:pt x="299" y="617"/>
                  </a:cubicBezTo>
                  <a:lnTo>
                    <a:pt x="40" y="21"/>
                  </a:lnTo>
                  <a:lnTo>
                    <a:pt x="40" y="21"/>
                  </a:lnTo>
                  <a:cubicBezTo>
                    <a:pt x="0" y="239"/>
                    <a:pt x="40" y="458"/>
                    <a:pt x="80" y="677"/>
                  </a:cubicBezTo>
                  <a:cubicBezTo>
                    <a:pt x="100" y="796"/>
                    <a:pt x="160" y="916"/>
                    <a:pt x="199" y="1015"/>
                  </a:cubicBezTo>
                  <a:cubicBezTo>
                    <a:pt x="239" y="1055"/>
                    <a:pt x="279" y="1115"/>
                    <a:pt x="339" y="1154"/>
                  </a:cubicBezTo>
                  <a:cubicBezTo>
                    <a:pt x="378" y="1214"/>
                    <a:pt x="458" y="1254"/>
                    <a:pt x="557" y="1254"/>
                  </a:cubicBezTo>
                  <a:cubicBezTo>
                    <a:pt x="756" y="1254"/>
                    <a:pt x="876" y="1115"/>
                    <a:pt x="935" y="1015"/>
                  </a:cubicBezTo>
                  <a:cubicBezTo>
                    <a:pt x="975" y="876"/>
                    <a:pt x="995" y="796"/>
                    <a:pt x="1035" y="657"/>
                  </a:cubicBezTo>
                  <a:cubicBezTo>
                    <a:pt x="1075" y="438"/>
                    <a:pt x="1055" y="219"/>
                    <a:pt x="995"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6015695" y="4175795"/>
              <a:ext cx="69392" cy="83718"/>
            </a:xfrm>
            <a:custGeom>
              <a:avLst/>
              <a:gdLst/>
              <a:ahLst/>
              <a:cxnLst/>
              <a:rect l="l" t="t" r="r" b="b"/>
              <a:pathLst>
                <a:path w="1056" h="1274" extrusionOk="0">
                  <a:moveTo>
                    <a:pt x="995" y="1"/>
                  </a:moveTo>
                  <a:cubicBezTo>
                    <a:pt x="916" y="220"/>
                    <a:pt x="876" y="438"/>
                    <a:pt x="836" y="657"/>
                  </a:cubicBezTo>
                  <a:cubicBezTo>
                    <a:pt x="796" y="757"/>
                    <a:pt x="777" y="856"/>
                    <a:pt x="717" y="936"/>
                  </a:cubicBezTo>
                  <a:cubicBezTo>
                    <a:pt x="677" y="995"/>
                    <a:pt x="617" y="1035"/>
                    <a:pt x="598" y="1035"/>
                  </a:cubicBezTo>
                  <a:cubicBezTo>
                    <a:pt x="595" y="1037"/>
                    <a:pt x="593" y="1038"/>
                    <a:pt x="589" y="1038"/>
                  </a:cubicBezTo>
                  <a:cubicBezTo>
                    <a:pt x="561" y="1038"/>
                    <a:pt x="492" y="969"/>
                    <a:pt x="438" y="916"/>
                  </a:cubicBezTo>
                  <a:cubicBezTo>
                    <a:pt x="399" y="836"/>
                    <a:pt x="339" y="737"/>
                    <a:pt x="299" y="637"/>
                  </a:cubicBezTo>
                  <a:lnTo>
                    <a:pt x="21" y="41"/>
                  </a:lnTo>
                  <a:lnTo>
                    <a:pt x="21" y="41"/>
                  </a:lnTo>
                  <a:cubicBezTo>
                    <a:pt x="1" y="259"/>
                    <a:pt x="21" y="478"/>
                    <a:pt x="80" y="717"/>
                  </a:cubicBezTo>
                  <a:cubicBezTo>
                    <a:pt x="100" y="816"/>
                    <a:pt x="140" y="936"/>
                    <a:pt x="200" y="1035"/>
                  </a:cubicBezTo>
                  <a:cubicBezTo>
                    <a:pt x="220" y="1075"/>
                    <a:pt x="279" y="1135"/>
                    <a:pt x="319" y="1174"/>
                  </a:cubicBezTo>
                  <a:cubicBezTo>
                    <a:pt x="379" y="1234"/>
                    <a:pt x="438" y="1274"/>
                    <a:pt x="538" y="1274"/>
                  </a:cubicBezTo>
                  <a:cubicBezTo>
                    <a:pt x="737" y="1274"/>
                    <a:pt x="876" y="1135"/>
                    <a:pt x="916" y="1035"/>
                  </a:cubicBezTo>
                  <a:cubicBezTo>
                    <a:pt x="976" y="916"/>
                    <a:pt x="995" y="816"/>
                    <a:pt x="1015" y="677"/>
                  </a:cubicBezTo>
                  <a:cubicBezTo>
                    <a:pt x="1055" y="458"/>
                    <a:pt x="1035" y="239"/>
                    <a:pt x="995"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5711132" y="2497444"/>
              <a:ext cx="70641" cy="82403"/>
            </a:xfrm>
            <a:custGeom>
              <a:avLst/>
              <a:gdLst/>
              <a:ahLst/>
              <a:cxnLst/>
              <a:rect l="l" t="t" r="r" b="b"/>
              <a:pathLst>
                <a:path w="1075" h="1254" extrusionOk="0">
                  <a:moveTo>
                    <a:pt x="995" y="0"/>
                  </a:moveTo>
                  <a:cubicBezTo>
                    <a:pt x="936" y="219"/>
                    <a:pt x="876" y="438"/>
                    <a:pt x="856" y="637"/>
                  </a:cubicBezTo>
                  <a:cubicBezTo>
                    <a:pt x="796" y="737"/>
                    <a:pt x="777" y="836"/>
                    <a:pt x="737" y="916"/>
                  </a:cubicBezTo>
                  <a:cubicBezTo>
                    <a:pt x="677" y="975"/>
                    <a:pt x="637" y="1015"/>
                    <a:pt x="598" y="1015"/>
                  </a:cubicBezTo>
                  <a:cubicBezTo>
                    <a:pt x="595" y="1017"/>
                    <a:pt x="593" y="1018"/>
                    <a:pt x="589" y="1018"/>
                  </a:cubicBezTo>
                  <a:cubicBezTo>
                    <a:pt x="561" y="1018"/>
                    <a:pt x="494" y="949"/>
                    <a:pt x="458" y="896"/>
                  </a:cubicBezTo>
                  <a:cubicBezTo>
                    <a:pt x="399" y="816"/>
                    <a:pt x="359" y="717"/>
                    <a:pt x="299" y="617"/>
                  </a:cubicBezTo>
                  <a:lnTo>
                    <a:pt x="41" y="20"/>
                  </a:lnTo>
                  <a:lnTo>
                    <a:pt x="41" y="20"/>
                  </a:lnTo>
                  <a:cubicBezTo>
                    <a:pt x="1" y="239"/>
                    <a:pt x="41" y="458"/>
                    <a:pt x="80" y="677"/>
                  </a:cubicBezTo>
                  <a:cubicBezTo>
                    <a:pt x="100" y="796"/>
                    <a:pt x="160" y="916"/>
                    <a:pt x="200" y="1015"/>
                  </a:cubicBezTo>
                  <a:cubicBezTo>
                    <a:pt x="240" y="1055"/>
                    <a:pt x="279" y="1114"/>
                    <a:pt x="339" y="1154"/>
                  </a:cubicBezTo>
                  <a:cubicBezTo>
                    <a:pt x="379" y="1214"/>
                    <a:pt x="458" y="1254"/>
                    <a:pt x="558" y="1254"/>
                  </a:cubicBezTo>
                  <a:cubicBezTo>
                    <a:pt x="757" y="1254"/>
                    <a:pt x="876" y="1114"/>
                    <a:pt x="936" y="1015"/>
                  </a:cubicBezTo>
                  <a:cubicBezTo>
                    <a:pt x="976" y="896"/>
                    <a:pt x="995" y="796"/>
                    <a:pt x="1035" y="657"/>
                  </a:cubicBezTo>
                  <a:cubicBezTo>
                    <a:pt x="1075" y="438"/>
                    <a:pt x="1055" y="219"/>
                    <a:pt x="995" y="0"/>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6023580" y="1740602"/>
              <a:ext cx="70641" cy="82403"/>
            </a:xfrm>
            <a:custGeom>
              <a:avLst/>
              <a:gdLst/>
              <a:ahLst/>
              <a:cxnLst/>
              <a:rect l="l" t="t" r="r" b="b"/>
              <a:pathLst>
                <a:path w="1075" h="1254" extrusionOk="0">
                  <a:moveTo>
                    <a:pt x="995" y="1"/>
                  </a:moveTo>
                  <a:cubicBezTo>
                    <a:pt x="935" y="219"/>
                    <a:pt x="895" y="438"/>
                    <a:pt x="856" y="637"/>
                  </a:cubicBezTo>
                  <a:cubicBezTo>
                    <a:pt x="796" y="737"/>
                    <a:pt x="776" y="836"/>
                    <a:pt x="716" y="916"/>
                  </a:cubicBezTo>
                  <a:cubicBezTo>
                    <a:pt x="676" y="995"/>
                    <a:pt x="617" y="1015"/>
                    <a:pt x="597" y="1015"/>
                  </a:cubicBezTo>
                  <a:cubicBezTo>
                    <a:pt x="594" y="1018"/>
                    <a:pt x="591" y="1019"/>
                    <a:pt x="586" y="1019"/>
                  </a:cubicBezTo>
                  <a:cubicBezTo>
                    <a:pt x="557" y="1019"/>
                    <a:pt x="492" y="965"/>
                    <a:pt x="458" y="896"/>
                  </a:cubicBezTo>
                  <a:cubicBezTo>
                    <a:pt x="398" y="816"/>
                    <a:pt x="358" y="717"/>
                    <a:pt x="299" y="617"/>
                  </a:cubicBezTo>
                  <a:lnTo>
                    <a:pt x="20" y="20"/>
                  </a:lnTo>
                  <a:lnTo>
                    <a:pt x="20" y="20"/>
                  </a:lnTo>
                  <a:cubicBezTo>
                    <a:pt x="0" y="239"/>
                    <a:pt x="20" y="478"/>
                    <a:pt x="80" y="697"/>
                  </a:cubicBezTo>
                  <a:cubicBezTo>
                    <a:pt x="100" y="796"/>
                    <a:pt x="159" y="916"/>
                    <a:pt x="199" y="1015"/>
                  </a:cubicBezTo>
                  <a:cubicBezTo>
                    <a:pt x="219" y="1075"/>
                    <a:pt x="279" y="1115"/>
                    <a:pt x="318" y="1174"/>
                  </a:cubicBezTo>
                  <a:cubicBezTo>
                    <a:pt x="378" y="1214"/>
                    <a:pt x="458" y="1254"/>
                    <a:pt x="557" y="1254"/>
                  </a:cubicBezTo>
                  <a:cubicBezTo>
                    <a:pt x="756" y="1254"/>
                    <a:pt x="875" y="1115"/>
                    <a:pt x="915" y="1015"/>
                  </a:cubicBezTo>
                  <a:cubicBezTo>
                    <a:pt x="975" y="896"/>
                    <a:pt x="995" y="796"/>
                    <a:pt x="1015" y="677"/>
                  </a:cubicBezTo>
                  <a:cubicBezTo>
                    <a:pt x="1074" y="438"/>
                    <a:pt x="1054" y="219"/>
                    <a:pt x="995"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4997463" y="1315791"/>
              <a:ext cx="1389622" cy="3319927"/>
            </a:xfrm>
            <a:custGeom>
              <a:avLst/>
              <a:gdLst/>
              <a:ahLst/>
              <a:cxnLst/>
              <a:rect l="l" t="t" r="r" b="b"/>
              <a:pathLst>
                <a:path w="21147" h="50522" extrusionOk="0">
                  <a:moveTo>
                    <a:pt x="21146" y="0"/>
                  </a:moveTo>
                  <a:cubicBezTo>
                    <a:pt x="18620" y="876"/>
                    <a:pt x="18322" y="2925"/>
                    <a:pt x="18322" y="2925"/>
                  </a:cubicBezTo>
                  <a:cubicBezTo>
                    <a:pt x="12035" y="3979"/>
                    <a:pt x="10245" y="9887"/>
                    <a:pt x="10205" y="10066"/>
                  </a:cubicBezTo>
                  <a:cubicBezTo>
                    <a:pt x="10941" y="9370"/>
                    <a:pt x="11996" y="8992"/>
                    <a:pt x="12035" y="8972"/>
                  </a:cubicBezTo>
                  <a:lnTo>
                    <a:pt x="12035" y="8972"/>
                  </a:lnTo>
                  <a:cubicBezTo>
                    <a:pt x="11638" y="9350"/>
                    <a:pt x="11260" y="9827"/>
                    <a:pt x="10941" y="10325"/>
                  </a:cubicBezTo>
                  <a:cubicBezTo>
                    <a:pt x="10563" y="10922"/>
                    <a:pt x="10245" y="11538"/>
                    <a:pt x="9967" y="12175"/>
                  </a:cubicBezTo>
                  <a:cubicBezTo>
                    <a:pt x="9509" y="13309"/>
                    <a:pt x="9151" y="14423"/>
                    <a:pt x="8952" y="15198"/>
                  </a:cubicBezTo>
                  <a:cubicBezTo>
                    <a:pt x="8773" y="15835"/>
                    <a:pt x="8713" y="16233"/>
                    <a:pt x="8713" y="16233"/>
                  </a:cubicBezTo>
                  <a:cubicBezTo>
                    <a:pt x="9151" y="15954"/>
                    <a:pt x="9907" y="15815"/>
                    <a:pt x="9907" y="15815"/>
                  </a:cubicBezTo>
                  <a:lnTo>
                    <a:pt x="9907" y="15815"/>
                  </a:lnTo>
                  <a:cubicBezTo>
                    <a:pt x="8813" y="16929"/>
                    <a:pt x="8713" y="19416"/>
                    <a:pt x="8713" y="19416"/>
                  </a:cubicBezTo>
                  <a:cubicBezTo>
                    <a:pt x="9032" y="18839"/>
                    <a:pt x="9768" y="18580"/>
                    <a:pt x="9768" y="18580"/>
                  </a:cubicBezTo>
                  <a:lnTo>
                    <a:pt x="9768" y="18580"/>
                  </a:lnTo>
                  <a:cubicBezTo>
                    <a:pt x="9668" y="19217"/>
                    <a:pt x="9609" y="19913"/>
                    <a:pt x="9529" y="20689"/>
                  </a:cubicBezTo>
                  <a:cubicBezTo>
                    <a:pt x="9250" y="23593"/>
                    <a:pt x="9250" y="27293"/>
                    <a:pt x="9410" y="31053"/>
                  </a:cubicBezTo>
                  <a:cubicBezTo>
                    <a:pt x="9449" y="32107"/>
                    <a:pt x="9509" y="33122"/>
                    <a:pt x="9549" y="34156"/>
                  </a:cubicBezTo>
                  <a:cubicBezTo>
                    <a:pt x="9728" y="37419"/>
                    <a:pt x="10723" y="39488"/>
                    <a:pt x="6883" y="42113"/>
                  </a:cubicBezTo>
                  <a:cubicBezTo>
                    <a:pt x="6286" y="42551"/>
                    <a:pt x="5570" y="42969"/>
                    <a:pt x="4695" y="43406"/>
                  </a:cubicBezTo>
                  <a:cubicBezTo>
                    <a:pt x="4695" y="43406"/>
                    <a:pt x="3269" y="41909"/>
                    <a:pt x="2614" y="41909"/>
                  </a:cubicBezTo>
                  <a:cubicBezTo>
                    <a:pt x="2496" y="41909"/>
                    <a:pt x="2403" y="41958"/>
                    <a:pt x="2348" y="42074"/>
                  </a:cubicBezTo>
                  <a:cubicBezTo>
                    <a:pt x="1970" y="42790"/>
                    <a:pt x="3044" y="45077"/>
                    <a:pt x="3104" y="45237"/>
                  </a:cubicBezTo>
                  <a:cubicBezTo>
                    <a:pt x="2997" y="45077"/>
                    <a:pt x="1084" y="42698"/>
                    <a:pt x="462" y="42698"/>
                  </a:cubicBezTo>
                  <a:cubicBezTo>
                    <a:pt x="387" y="42698"/>
                    <a:pt x="331" y="42733"/>
                    <a:pt x="299" y="42810"/>
                  </a:cubicBezTo>
                  <a:cubicBezTo>
                    <a:pt x="0" y="43566"/>
                    <a:pt x="2805" y="50210"/>
                    <a:pt x="7221" y="50508"/>
                  </a:cubicBezTo>
                  <a:cubicBezTo>
                    <a:pt x="7353" y="50517"/>
                    <a:pt x="7480" y="50522"/>
                    <a:pt x="7603" y="50522"/>
                  </a:cubicBezTo>
                  <a:cubicBezTo>
                    <a:pt x="8285" y="50522"/>
                    <a:pt x="8857" y="50386"/>
                    <a:pt x="9430" y="50150"/>
                  </a:cubicBezTo>
                  <a:cubicBezTo>
                    <a:pt x="9410" y="48459"/>
                    <a:pt x="8654" y="46748"/>
                    <a:pt x="7241" y="45774"/>
                  </a:cubicBezTo>
                  <a:cubicBezTo>
                    <a:pt x="6943" y="45575"/>
                    <a:pt x="6565" y="45356"/>
                    <a:pt x="6485" y="44998"/>
                  </a:cubicBezTo>
                  <a:cubicBezTo>
                    <a:pt x="6386" y="44660"/>
                    <a:pt x="6625" y="44282"/>
                    <a:pt x="6843" y="44003"/>
                  </a:cubicBezTo>
                  <a:cubicBezTo>
                    <a:pt x="8276" y="42213"/>
                    <a:pt x="10723" y="41298"/>
                    <a:pt x="11817" y="39289"/>
                  </a:cubicBezTo>
                  <a:cubicBezTo>
                    <a:pt x="12990" y="37120"/>
                    <a:pt x="12234" y="34494"/>
                    <a:pt x="11717" y="32068"/>
                  </a:cubicBezTo>
                  <a:cubicBezTo>
                    <a:pt x="10643" y="27074"/>
                    <a:pt x="10762" y="21823"/>
                    <a:pt x="12055" y="16889"/>
                  </a:cubicBezTo>
                  <a:lnTo>
                    <a:pt x="12055" y="16889"/>
                  </a:lnTo>
                  <a:cubicBezTo>
                    <a:pt x="11459" y="16989"/>
                    <a:pt x="10902" y="17049"/>
                    <a:pt x="10325" y="17148"/>
                  </a:cubicBezTo>
                  <a:cubicBezTo>
                    <a:pt x="11041" y="16193"/>
                    <a:pt x="11657" y="15119"/>
                    <a:pt x="12155" y="14005"/>
                  </a:cubicBezTo>
                  <a:cubicBezTo>
                    <a:pt x="12102" y="14002"/>
                    <a:pt x="12049" y="14001"/>
                    <a:pt x="11996" y="14001"/>
                  </a:cubicBezTo>
                  <a:cubicBezTo>
                    <a:pt x="11212" y="14001"/>
                    <a:pt x="10420" y="14274"/>
                    <a:pt x="9768" y="14721"/>
                  </a:cubicBezTo>
                  <a:cubicBezTo>
                    <a:pt x="11120" y="12155"/>
                    <a:pt x="12632" y="9728"/>
                    <a:pt x="14303" y="7381"/>
                  </a:cubicBezTo>
                  <a:lnTo>
                    <a:pt x="14303" y="7381"/>
                  </a:lnTo>
                  <a:cubicBezTo>
                    <a:pt x="13976" y="7531"/>
                    <a:pt x="13630" y="7615"/>
                    <a:pt x="13285" y="7615"/>
                  </a:cubicBezTo>
                  <a:cubicBezTo>
                    <a:pt x="13126" y="7615"/>
                    <a:pt x="12968" y="7597"/>
                    <a:pt x="12811" y="7560"/>
                  </a:cubicBezTo>
                  <a:cubicBezTo>
                    <a:pt x="14224" y="5292"/>
                    <a:pt x="16770" y="3760"/>
                    <a:pt x="19495" y="3521"/>
                  </a:cubicBezTo>
                  <a:cubicBezTo>
                    <a:pt x="19575" y="1990"/>
                    <a:pt x="20251" y="916"/>
                    <a:pt x="21146" y="0"/>
                  </a:cubicBezTo>
                  <a:close/>
                </a:path>
              </a:pathLst>
            </a:custGeom>
            <a:solidFill>
              <a:srgbClr val="3049B5">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6486305" y="4311682"/>
              <a:ext cx="1469332" cy="270933"/>
            </a:xfrm>
            <a:custGeom>
              <a:avLst/>
              <a:gdLst/>
              <a:ahLst/>
              <a:cxnLst/>
              <a:rect l="l" t="t" r="r" b="b"/>
              <a:pathLst>
                <a:path w="22360" h="4123" extrusionOk="0">
                  <a:moveTo>
                    <a:pt x="4971" y="0"/>
                  </a:moveTo>
                  <a:cubicBezTo>
                    <a:pt x="3457" y="0"/>
                    <a:pt x="1801" y="75"/>
                    <a:pt x="0" y="240"/>
                  </a:cubicBezTo>
                  <a:lnTo>
                    <a:pt x="1194" y="240"/>
                  </a:lnTo>
                  <a:cubicBezTo>
                    <a:pt x="1611" y="240"/>
                    <a:pt x="2029" y="240"/>
                    <a:pt x="2467" y="260"/>
                  </a:cubicBezTo>
                  <a:cubicBezTo>
                    <a:pt x="8693" y="499"/>
                    <a:pt x="12373" y="1911"/>
                    <a:pt x="14900" y="2966"/>
                  </a:cubicBezTo>
                  <a:cubicBezTo>
                    <a:pt x="16428" y="3613"/>
                    <a:pt x="17526" y="4122"/>
                    <a:pt x="18518" y="4122"/>
                  </a:cubicBezTo>
                  <a:cubicBezTo>
                    <a:pt x="18714" y="4122"/>
                    <a:pt x="18907" y="4102"/>
                    <a:pt x="19097" y="4060"/>
                  </a:cubicBezTo>
                  <a:cubicBezTo>
                    <a:pt x="20291" y="3821"/>
                    <a:pt x="21425" y="2727"/>
                    <a:pt x="22360" y="1414"/>
                  </a:cubicBezTo>
                  <a:lnTo>
                    <a:pt x="22360" y="1414"/>
                  </a:lnTo>
                  <a:cubicBezTo>
                    <a:pt x="21341" y="2510"/>
                    <a:pt x="20285" y="2906"/>
                    <a:pt x="19197" y="2906"/>
                  </a:cubicBezTo>
                  <a:cubicBezTo>
                    <a:pt x="17757" y="2906"/>
                    <a:pt x="16262" y="2213"/>
                    <a:pt x="14721" y="1533"/>
                  </a:cubicBezTo>
                  <a:cubicBezTo>
                    <a:pt x="12697" y="656"/>
                    <a:pt x="9461" y="0"/>
                    <a:pt x="4971" y="0"/>
                  </a:cubicBezTo>
                  <a:close/>
                </a:path>
              </a:pathLst>
            </a:custGeom>
            <a:solidFill>
              <a:srgbClr val="3049B5">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7621762" y="4259443"/>
              <a:ext cx="287821" cy="252205"/>
            </a:xfrm>
            <a:custGeom>
              <a:avLst/>
              <a:gdLst/>
              <a:ahLst/>
              <a:cxnLst/>
              <a:rect l="l" t="t" r="r" b="b"/>
              <a:pathLst>
                <a:path w="4380" h="3838" extrusionOk="0">
                  <a:moveTo>
                    <a:pt x="3548" y="1"/>
                  </a:moveTo>
                  <a:cubicBezTo>
                    <a:pt x="2375" y="1"/>
                    <a:pt x="82" y="1676"/>
                    <a:pt x="27" y="2965"/>
                  </a:cubicBezTo>
                  <a:cubicBezTo>
                    <a:pt x="1" y="3575"/>
                    <a:pt x="371" y="3838"/>
                    <a:pt x="900" y="3838"/>
                  </a:cubicBezTo>
                  <a:cubicBezTo>
                    <a:pt x="1994" y="3838"/>
                    <a:pt x="3769" y="2716"/>
                    <a:pt x="4145" y="1214"/>
                  </a:cubicBezTo>
                  <a:cubicBezTo>
                    <a:pt x="4380" y="342"/>
                    <a:pt x="4078" y="1"/>
                    <a:pt x="3548"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6273210" y="3977155"/>
              <a:ext cx="104680" cy="104614"/>
            </a:xfrm>
            <a:custGeom>
              <a:avLst/>
              <a:gdLst/>
              <a:ahLst/>
              <a:cxnLst/>
              <a:rect l="l" t="t" r="r" b="b"/>
              <a:pathLst>
                <a:path w="1593" h="1592" extrusionOk="0">
                  <a:moveTo>
                    <a:pt x="796" y="0"/>
                  </a:moveTo>
                  <a:cubicBezTo>
                    <a:pt x="359" y="0"/>
                    <a:pt x="1" y="358"/>
                    <a:pt x="1" y="796"/>
                  </a:cubicBezTo>
                  <a:cubicBezTo>
                    <a:pt x="1" y="1233"/>
                    <a:pt x="359" y="1591"/>
                    <a:pt x="796" y="1591"/>
                  </a:cubicBezTo>
                  <a:cubicBezTo>
                    <a:pt x="1234" y="1591"/>
                    <a:pt x="1592" y="1233"/>
                    <a:pt x="1592" y="796"/>
                  </a:cubicBezTo>
                  <a:cubicBezTo>
                    <a:pt x="1592" y="358"/>
                    <a:pt x="1234" y="0"/>
                    <a:pt x="796" y="0"/>
                  </a:cubicBezTo>
                  <a:close/>
                </a:path>
              </a:pathLst>
            </a:custGeom>
            <a:solidFill>
              <a:srgbClr val="234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6466658" y="4094775"/>
              <a:ext cx="55001" cy="56250"/>
            </a:xfrm>
            <a:custGeom>
              <a:avLst/>
              <a:gdLst/>
              <a:ahLst/>
              <a:cxnLst/>
              <a:rect l="l" t="t" r="r" b="b"/>
              <a:pathLst>
                <a:path w="837" h="856" extrusionOk="0">
                  <a:moveTo>
                    <a:pt x="419" y="0"/>
                  </a:moveTo>
                  <a:cubicBezTo>
                    <a:pt x="180" y="0"/>
                    <a:pt x="1" y="199"/>
                    <a:pt x="1" y="418"/>
                  </a:cubicBezTo>
                  <a:cubicBezTo>
                    <a:pt x="1" y="657"/>
                    <a:pt x="180" y="856"/>
                    <a:pt x="419" y="856"/>
                  </a:cubicBezTo>
                  <a:cubicBezTo>
                    <a:pt x="657" y="856"/>
                    <a:pt x="836" y="657"/>
                    <a:pt x="836" y="418"/>
                  </a:cubicBezTo>
                  <a:cubicBezTo>
                    <a:pt x="836" y="199"/>
                    <a:pt x="657" y="0"/>
                    <a:pt x="419" y="0"/>
                  </a:cubicBezTo>
                  <a:close/>
                </a:path>
              </a:pathLst>
            </a:custGeom>
            <a:solidFill>
              <a:srgbClr val="234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6309810" y="3765374"/>
              <a:ext cx="124262" cy="124262"/>
            </a:xfrm>
            <a:custGeom>
              <a:avLst/>
              <a:gdLst/>
              <a:ahLst/>
              <a:cxnLst/>
              <a:rect l="l" t="t" r="r" b="b"/>
              <a:pathLst>
                <a:path w="1891" h="1891" extrusionOk="0">
                  <a:moveTo>
                    <a:pt x="936" y="0"/>
                  </a:moveTo>
                  <a:cubicBezTo>
                    <a:pt x="418" y="0"/>
                    <a:pt x="1" y="418"/>
                    <a:pt x="1" y="935"/>
                  </a:cubicBezTo>
                  <a:cubicBezTo>
                    <a:pt x="1" y="1453"/>
                    <a:pt x="418" y="1890"/>
                    <a:pt x="936" y="1890"/>
                  </a:cubicBezTo>
                  <a:cubicBezTo>
                    <a:pt x="1473" y="1890"/>
                    <a:pt x="1890" y="1453"/>
                    <a:pt x="1890" y="935"/>
                  </a:cubicBezTo>
                  <a:cubicBezTo>
                    <a:pt x="1890" y="418"/>
                    <a:pt x="1473" y="0"/>
                    <a:pt x="936" y="0"/>
                  </a:cubicBezTo>
                  <a:close/>
                </a:path>
              </a:pathLst>
            </a:custGeom>
            <a:solidFill>
              <a:srgbClr val="234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160781" y="3558849"/>
              <a:ext cx="78526" cy="78461"/>
            </a:xfrm>
            <a:custGeom>
              <a:avLst/>
              <a:gdLst/>
              <a:ahLst/>
              <a:cxnLst/>
              <a:rect l="l" t="t" r="r" b="b"/>
              <a:pathLst>
                <a:path w="1195" h="1194" extrusionOk="0">
                  <a:moveTo>
                    <a:pt x="598" y="0"/>
                  </a:moveTo>
                  <a:cubicBezTo>
                    <a:pt x="259" y="0"/>
                    <a:pt x="1" y="259"/>
                    <a:pt x="1" y="597"/>
                  </a:cubicBezTo>
                  <a:cubicBezTo>
                    <a:pt x="1" y="935"/>
                    <a:pt x="259" y="1194"/>
                    <a:pt x="598" y="1194"/>
                  </a:cubicBezTo>
                  <a:cubicBezTo>
                    <a:pt x="936" y="1194"/>
                    <a:pt x="1194" y="935"/>
                    <a:pt x="1194" y="597"/>
                  </a:cubicBezTo>
                  <a:cubicBezTo>
                    <a:pt x="1194" y="259"/>
                    <a:pt x="936" y="0"/>
                    <a:pt x="598" y="0"/>
                  </a:cubicBezTo>
                  <a:close/>
                </a:path>
              </a:pathLst>
            </a:custGeom>
            <a:solidFill>
              <a:srgbClr val="234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464621" y="3328800"/>
              <a:ext cx="924969" cy="598312"/>
            </a:xfrm>
            <a:custGeom>
              <a:avLst/>
              <a:gdLst/>
              <a:ahLst/>
              <a:cxnLst/>
              <a:rect l="l" t="t" r="r" b="b"/>
              <a:pathLst>
                <a:path w="14076" h="9105" extrusionOk="0">
                  <a:moveTo>
                    <a:pt x="14076" y="0"/>
                  </a:moveTo>
                  <a:cubicBezTo>
                    <a:pt x="14075" y="0"/>
                    <a:pt x="4905" y="3899"/>
                    <a:pt x="2300" y="4496"/>
                  </a:cubicBezTo>
                  <a:cubicBezTo>
                    <a:pt x="1" y="5001"/>
                    <a:pt x="141" y="9104"/>
                    <a:pt x="4830" y="9104"/>
                  </a:cubicBezTo>
                  <a:cubicBezTo>
                    <a:pt x="5497" y="9104"/>
                    <a:pt x="6256" y="9021"/>
                    <a:pt x="7114" y="8833"/>
                  </a:cubicBezTo>
                  <a:cubicBezTo>
                    <a:pt x="13996" y="7301"/>
                    <a:pt x="14076" y="1"/>
                    <a:pt x="14076" y="0"/>
                  </a:cubicBezTo>
                  <a:close/>
                </a:path>
              </a:pathLst>
            </a:custGeom>
            <a:solidFill>
              <a:srgbClr val="3049B5">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6005247" y="2875930"/>
              <a:ext cx="1111198" cy="1310570"/>
            </a:xfrm>
            <a:custGeom>
              <a:avLst/>
              <a:gdLst/>
              <a:ahLst/>
              <a:cxnLst/>
              <a:rect l="l" t="t" r="r" b="b"/>
              <a:pathLst>
                <a:path w="16910" h="19944" extrusionOk="0">
                  <a:moveTo>
                    <a:pt x="8909" y="1"/>
                  </a:moveTo>
                  <a:cubicBezTo>
                    <a:pt x="8450" y="1"/>
                    <a:pt x="7961" y="12"/>
                    <a:pt x="7441" y="29"/>
                  </a:cubicBezTo>
                  <a:cubicBezTo>
                    <a:pt x="5511" y="69"/>
                    <a:pt x="4059" y="427"/>
                    <a:pt x="2965" y="1064"/>
                  </a:cubicBezTo>
                  <a:cubicBezTo>
                    <a:pt x="538" y="2516"/>
                    <a:pt x="1" y="5520"/>
                    <a:pt x="259" y="10493"/>
                  </a:cubicBezTo>
                  <a:cubicBezTo>
                    <a:pt x="587" y="16763"/>
                    <a:pt x="2355" y="19943"/>
                    <a:pt x="7464" y="19943"/>
                  </a:cubicBezTo>
                  <a:cubicBezTo>
                    <a:pt x="8239" y="19943"/>
                    <a:pt x="9091" y="19870"/>
                    <a:pt x="10027" y="19723"/>
                  </a:cubicBezTo>
                  <a:cubicBezTo>
                    <a:pt x="12274" y="19365"/>
                    <a:pt x="13786" y="18649"/>
                    <a:pt x="14761" y="17634"/>
                  </a:cubicBezTo>
                  <a:cubicBezTo>
                    <a:pt x="16909" y="15386"/>
                    <a:pt x="16571" y="11686"/>
                    <a:pt x="15994" y="7131"/>
                  </a:cubicBezTo>
                  <a:cubicBezTo>
                    <a:pt x="15251" y="1114"/>
                    <a:pt x="13617" y="1"/>
                    <a:pt x="8909"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6347722" y="3947044"/>
              <a:ext cx="104680" cy="104680"/>
            </a:xfrm>
            <a:custGeom>
              <a:avLst/>
              <a:gdLst/>
              <a:ahLst/>
              <a:cxnLst/>
              <a:rect l="l" t="t" r="r" b="b"/>
              <a:pathLst>
                <a:path w="1593" h="1593" extrusionOk="0">
                  <a:moveTo>
                    <a:pt x="796" y="1"/>
                  </a:moveTo>
                  <a:cubicBezTo>
                    <a:pt x="359" y="1"/>
                    <a:pt x="1" y="359"/>
                    <a:pt x="1" y="796"/>
                  </a:cubicBezTo>
                  <a:cubicBezTo>
                    <a:pt x="1" y="1234"/>
                    <a:pt x="359" y="1592"/>
                    <a:pt x="796" y="1592"/>
                  </a:cubicBezTo>
                  <a:cubicBezTo>
                    <a:pt x="1234" y="1592"/>
                    <a:pt x="1592" y="1234"/>
                    <a:pt x="1592" y="796"/>
                  </a:cubicBezTo>
                  <a:cubicBezTo>
                    <a:pt x="1592" y="359"/>
                    <a:pt x="1234" y="1"/>
                    <a:pt x="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6552934" y="3988917"/>
              <a:ext cx="56316" cy="54936"/>
            </a:xfrm>
            <a:custGeom>
              <a:avLst/>
              <a:gdLst/>
              <a:ahLst/>
              <a:cxnLst/>
              <a:rect l="l" t="t" r="r" b="b"/>
              <a:pathLst>
                <a:path w="857" h="836" extrusionOk="0">
                  <a:moveTo>
                    <a:pt x="418" y="0"/>
                  </a:moveTo>
                  <a:cubicBezTo>
                    <a:pt x="200" y="0"/>
                    <a:pt x="1" y="199"/>
                    <a:pt x="1" y="418"/>
                  </a:cubicBezTo>
                  <a:cubicBezTo>
                    <a:pt x="1" y="637"/>
                    <a:pt x="180" y="836"/>
                    <a:pt x="418" y="836"/>
                  </a:cubicBezTo>
                  <a:cubicBezTo>
                    <a:pt x="657" y="836"/>
                    <a:pt x="856" y="637"/>
                    <a:pt x="856" y="418"/>
                  </a:cubicBezTo>
                  <a:cubicBezTo>
                    <a:pt x="856" y="199"/>
                    <a:pt x="657"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6247057" y="3452991"/>
              <a:ext cx="78526" cy="78461"/>
            </a:xfrm>
            <a:custGeom>
              <a:avLst/>
              <a:gdLst/>
              <a:ahLst/>
              <a:cxnLst/>
              <a:rect l="l" t="t" r="r" b="b"/>
              <a:pathLst>
                <a:path w="1195" h="1194" extrusionOk="0">
                  <a:moveTo>
                    <a:pt x="598" y="0"/>
                  </a:moveTo>
                  <a:cubicBezTo>
                    <a:pt x="279" y="0"/>
                    <a:pt x="1" y="259"/>
                    <a:pt x="1" y="597"/>
                  </a:cubicBezTo>
                  <a:cubicBezTo>
                    <a:pt x="1" y="915"/>
                    <a:pt x="279" y="1194"/>
                    <a:pt x="598" y="1194"/>
                  </a:cubicBezTo>
                  <a:cubicBezTo>
                    <a:pt x="936" y="1194"/>
                    <a:pt x="1194" y="915"/>
                    <a:pt x="1194" y="597"/>
                  </a:cubicBezTo>
                  <a:cubicBezTo>
                    <a:pt x="1194" y="259"/>
                    <a:pt x="936" y="0"/>
                    <a:pt x="598" y="0"/>
                  </a:cubicBezTo>
                  <a:close/>
                </a:path>
              </a:pathLst>
            </a:custGeom>
            <a:solidFill>
              <a:srgbClr val="234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5768693" y="1900079"/>
              <a:ext cx="1362154" cy="896516"/>
            </a:xfrm>
            <a:custGeom>
              <a:avLst/>
              <a:gdLst/>
              <a:ahLst/>
              <a:cxnLst/>
              <a:rect l="l" t="t" r="r" b="b"/>
              <a:pathLst>
                <a:path w="20729" h="13643" extrusionOk="0">
                  <a:moveTo>
                    <a:pt x="17327" y="1"/>
                  </a:moveTo>
                  <a:cubicBezTo>
                    <a:pt x="15097" y="994"/>
                    <a:pt x="12585" y="1295"/>
                    <a:pt x="10357" y="1295"/>
                  </a:cubicBezTo>
                  <a:cubicBezTo>
                    <a:pt x="6919" y="1295"/>
                    <a:pt x="4158" y="577"/>
                    <a:pt x="4158" y="577"/>
                  </a:cubicBezTo>
                  <a:cubicBezTo>
                    <a:pt x="2029" y="1751"/>
                    <a:pt x="0" y="8216"/>
                    <a:pt x="3780" y="11638"/>
                  </a:cubicBezTo>
                  <a:cubicBezTo>
                    <a:pt x="5255" y="12976"/>
                    <a:pt x="7780" y="13643"/>
                    <a:pt x="10392" y="13643"/>
                  </a:cubicBezTo>
                  <a:cubicBezTo>
                    <a:pt x="13100" y="13643"/>
                    <a:pt x="15902" y="12926"/>
                    <a:pt x="17724" y="11498"/>
                  </a:cubicBezTo>
                  <a:cubicBezTo>
                    <a:pt x="18679" y="10743"/>
                    <a:pt x="19336" y="9808"/>
                    <a:pt x="19614" y="8654"/>
                  </a:cubicBezTo>
                  <a:cubicBezTo>
                    <a:pt x="20728" y="3860"/>
                    <a:pt x="18083" y="756"/>
                    <a:pt x="17446" y="140"/>
                  </a:cubicBezTo>
                  <a:lnTo>
                    <a:pt x="17327" y="1"/>
                  </a:ln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6087646" y="2126185"/>
              <a:ext cx="162113" cy="274613"/>
            </a:xfrm>
            <a:custGeom>
              <a:avLst/>
              <a:gdLst/>
              <a:ahLst/>
              <a:cxnLst/>
              <a:rect l="l" t="t" r="r" b="b"/>
              <a:pathLst>
                <a:path w="2467" h="4179" extrusionOk="0">
                  <a:moveTo>
                    <a:pt x="1188" y="0"/>
                  </a:moveTo>
                  <a:cubicBezTo>
                    <a:pt x="0" y="0"/>
                    <a:pt x="40" y="4178"/>
                    <a:pt x="40" y="4178"/>
                  </a:cubicBezTo>
                  <a:cubicBezTo>
                    <a:pt x="40" y="4178"/>
                    <a:pt x="398" y="976"/>
                    <a:pt x="1193" y="976"/>
                  </a:cubicBezTo>
                  <a:cubicBezTo>
                    <a:pt x="1929" y="996"/>
                    <a:pt x="2307" y="4178"/>
                    <a:pt x="2307" y="4178"/>
                  </a:cubicBezTo>
                  <a:cubicBezTo>
                    <a:pt x="2307" y="4178"/>
                    <a:pt x="2467" y="41"/>
                    <a:pt x="1213" y="1"/>
                  </a:cubicBezTo>
                  <a:cubicBezTo>
                    <a:pt x="1205" y="1"/>
                    <a:pt x="1196" y="0"/>
                    <a:pt x="1188" y="0"/>
                  </a:cubicBezTo>
                  <a:close/>
                </a:path>
              </a:pathLst>
            </a:custGeom>
            <a:solidFill>
              <a:srgbClr val="1E2A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6698086" y="2126185"/>
              <a:ext cx="162113" cy="274613"/>
            </a:xfrm>
            <a:custGeom>
              <a:avLst/>
              <a:gdLst/>
              <a:ahLst/>
              <a:cxnLst/>
              <a:rect l="l" t="t" r="r" b="b"/>
              <a:pathLst>
                <a:path w="2467" h="4179" extrusionOk="0">
                  <a:moveTo>
                    <a:pt x="1207" y="0"/>
                  </a:moveTo>
                  <a:cubicBezTo>
                    <a:pt x="1" y="0"/>
                    <a:pt x="59" y="4178"/>
                    <a:pt x="59" y="4178"/>
                  </a:cubicBezTo>
                  <a:cubicBezTo>
                    <a:pt x="59" y="4178"/>
                    <a:pt x="398" y="976"/>
                    <a:pt x="1193" y="976"/>
                  </a:cubicBezTo>
                  <a:cubicBezTo>
                    <a:pt x="1949" y="996"/>
                    <a:pt x="2327" y="4178"/>
                    <a:pt x="2327" y="4178"/>
                  </a:cubicBezTo>
                  <a:cubicBezTo>
                    <a:pt x="2327" y="4178"/>
                    <a:pt x="2466" y="41"/>
                    <a:pt x="1233" y="1"/>
                  </a:cubicBezTo>
                  <a:cubicBezTo>
                    <a:pt x="1224" y="1"/>
                    <a:pt x="1216" y="0"/>
                    <a:pt x="1207" y="0"/>
                  </a:cubicBezTo>
                  <a:close/>
                </a:path>
              </a:pathLst>
            </a:custGeom>
            <a:solidFill>
              <a:srgbClr val="1E2A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6309810" y="2183747"/>
              <a:ext cx="290252" cy="159550"/>
            </a:xfrm>
            <a:custGeom>
              <a:avLst/>
              <a:gdLst/>
              <a:ahLst/>
              <a:cxnLst/>
              <a:rect l="l" t="t" r="r" b="b"/>
              <a:pathLst>
                <a:path w="4417" h="2428" fill="none" extrusionOk="0">
                  <a:moveTo>
                    <a:pt x="40" y="0"/>
                  </a:moveTo>
                  <a:cubicBezTo>
                    <a:pt x="40" y="0"/>
                    <a:pt x="1" y="2427"/>
                    <a:pt x="2209" y="2427"/>
                  </a:cubicBezTo>
                  <a:cubicBezTo>
                    <a:pt x="4417" y="2427"/>
                    <a:pt x="4377" y="0"/>
                    <a:pt x="4377" y="0"/>
                  </a:cubicBezTo>
                </a:path>
              </a:pathLst>
            </a:custGeom>
            <a:noFill/>
            <a:ln w="10450" cap="rnd" cmpd="sng">
              <a:solidFill>
                <a:srgbClr val="1E2A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5899389" y="2475234"/>
              <a:ext cx="218363" cy="117691"/>
            </a:xfrm>
            <a:custGeom>
              <a:avLst/>
              <a:gdLst/>
              <a:ahLst/>
              <a:cxnLst/>
              <a:rect l="l" t="t" r="r" b="b"/>
              <a:pathLst>
                <a:path w="3323" h="1791" extrusionOk="0">
                  <a:moveTo>
                    <a:pt x="1671" y="0"/>
                  </a:moveTo>
                  <a:cubicBezTo>
                    <a:pt x="736" y="0"/>
                    <a:pt x="0" y="398"/>
                    <a:pt x="0" y="895"/>
                  </a:cubicBezTo>
                  <a:cubicBezTo>
                    <a:pt x="0" y="1393"/>
                    <a:pt x="736" y="1791"/>
                    <a:pt x="1671" y="1791"/>
                  </a:cubicBezTo>
                  <a:cubicBezTo>
                    <a:pt x="2586" y="1791"/>
                    <a:pt x="3322" y="1393"/>
                    <a:pt x="3322" y="895"/>
                  </a:cubicBezTo>
                  <a:cubicBezTo>
                    <a:pt x="3322" y="398"/>
                    <a:pt x="2586" y="0"/>
                    <a:pt x="1671" y="0"/>
                  </a:cubicBezTo>
                  <a:close/>
                </a:path>
              </a:pathLst>
            </a:custGeom>
            <a:solidFill>
              <a:srgbClr val="303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6865382" y="2475234"/>
              <a:ext cx="218363" cy="117691"/>
            </a:xfrm>
            <a:custGeom>
              <a:avLst/>
              <a:gdLst/>
              <a:ahLst/>
              <a:cxnLst/>
              <a:rect l="l" t="t" r="r" b="b"/>
              <a:pathLst>
                <a:path w="3323" h="1791" extrusionOk="0">
                  <a:moveTo>
                    <a:pt x="1651" y="0"/>
                  </a:moveTo>
                  <a:cubicBezTo>
                    <a:pt x="736" y="0"/>
                    <a:pt x="0" y="398"/>
                    <a:pt x="0" y="895"/>
                  </a:cubicBezTo>
                  <a:cubicBezTo>
                    <a:pt x="0" y="1393"/>
                    <a:pt x="736" y="1791"/>
                    <a:pt x="1651" y="1791"/>
                  </a:cubicBezTo>
                  <a:cubicBezTo>
                    <a:pt x="2586" y="1791"/>
                    <a:pt x="3322" y="1393"/>
                    <a:pt x="3322" y="895"/>
                  </a:cubicBezTo>
                  <a:cubicBezTo>
                    <a:pt x="3322" y="398"/>
                    <a:pt x="2586" y="0"/>
                    <a:pt x="1651" y="0"/>
                  </a:cubicBezTo>
                  <a:close/>
                </a:path>
              </a:pathLst>
            </a:custGeom>
            <a:solidFill>
              <a:srgbClr val="303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6032713" y="1982085"/>
              <a:ext cx="218363" cy="92195"/>
            </a:xfrm>
            <a:custGeom>
              <a:avLst/>
              <a:gdLst/>
              <a:ahLst/>
              <a:cxnLst/>
              <a:rect l="l" t="t" r="r" b="b"/>
              <a:pathLst>
                <a:path w="3323" h="1403" extrusionOk="0">
                  <a:moveTo>
                    <a:pt x="2484" y="0"/>
                  </a:moveTo>
                  <a:cubicBezTo>
                    <a:pt x="1938" y="0"/>
                    <a:pt x="1130" y="60"/>
                    <a:pt x="378" y="344"/>
                  </a:cubicBezTo>
                  <a:cubicBezTo>
                    <a:pt x="160" y="423"/>
                    <a:pt x="0" y="642"/>
                    <a:pt x="0" y="881"/>
                  </a:cubicBezTo>
                  <a:lnTo>
                    <a:pt x="0" y="901"/>
                  </a:lnTo>
                  <a:cubicBezTo>
                    <a:pt x="37" y="1194"/>
                    <a:pt x="310" y="1403"/>
                    <a:pt x="602" y="1403"/>
                  </a:cubicBezTo>
                  <a:cubicBezTo>
                    <a:pt x="627" y="1403"/>
                    <a:pt x="652" y="1401"/>
                    <a:pt x="677" y="1398"/>
                  </a:cubicBezTo>
                  <a:cubicBezTo>
                    <a:pt x="1082" y="1325"/>
                    <a:pt x="1776" y="1217"/>
                    <a:pt x="2554" y="1217"/>
                  </a:cubicBezTo>
                  <a:cubicBezTo>
                    <a:pt x="2618" y="1217"/>
                    <a:pt x="2681" y="1218"/>
                    <a:pt x="2746" y="1219"/>
                  </a:cubicBezTo>
                  <a:cubicBezTo>
                    <a:pt x="3044" y="1219"/>
                    <a:pt x="3322" y="1000"/>
                    <a:pt x="3322" y="702"/>
                  </a:cubicBezTo>
                  <a:cubicBezTo>
                    <a:pt x="3322" y="622"/>
                    <a:pt x="3322" y="523"/>
                    <a:pt x="3283" y="443"/>
                  </a:cubicBezTo>
                  <a:cubicBezTo>
                    <a:pt x="3243" y="205"/>
                    <a:pt x="3024" y="6"/>
                    <a:pt x="2765" y="6"/>
                  </a:cubicBezTo>
                  <a:cubicBezTo>
                    <a:pt x="2683" y="3"/>
                    <a:pt x="2588" y="0"/>
                    <a:pt x="2484" y="0"/>
                  </a:cubicBezTo>
                  <a:close/>
                </a:path>
              </a:pathLst>
            </a:custGeom>
            <a:solidFill>
              <a:srgbClr val="F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6677125" y="1999892"/>
              <a:ext cx="217048" cy="92720"/>
            </a:xfrm>
            <a:custGeom>
              <a:avLst/>
              <a:gdLst/>
              <a:ahLst/>
              <a:cxnLst/>
              <a:rect l="l" t="t" r="r" b="b"/>
              <a:pathLst>
                <a:path w="3303" h="1411" extrusionOk="0">
                  <a:moveTo>
                    <a:pt x="912" y="1"/>
                  </a:moveTo>
                  <a:cubicBezTo>
                    <a:pt x="779" y="1"/>
                    <a:pt x="659" y="5"/>
                    <a:pt x="557" y="13"/>
                  </a:cubicBezTo>
                  <a:cubicBezTo>
                    <a:pt x="299" y="13"/>
                    <a:pt x="80" y="212"/>
                    <a:pt x="20" y="451"/>
                  </a:cubicBezTo>
                  <a:cubicBezTo>
                    <a:pt x="0" y="530"/>
                    <a:pt x="0" y="630"/>
                    <a:pt x="0" y="709"/>
                  </a:cubicBezTo>
                  <a:cubicBezTo>
                    <a:pt x="0" y="1008"/>
                    <a:pt x="279" y="1227"/>
                    <a:pt x="577" y="1227"/>
                  </a:cubicBezTo>
                  <a:cubicBezTo>
                    <a:pt x="640" y="1225"/>
                    <a:pt x="703" y="1224"/>
                    <a:pt x="765" y="1224"/>
                  </a:cubicBezTo>
                  <a:cubicBezTo>
                    <a:pt x="1530" y="1224"/>
                    <a:pt x="2241" y="1332"/>
                    <a:pt x="2646" y="1406"/>
                  </a:cubicBezTo>
                  <a:cubicBezTo>
                    <a:pt x="2671" y="1409"/>
                    <a:pt x="2696" y="1410"/>
                    <a:pt x="2721" y="1410"/>
                  </a:cubicBezTo>
                  <a:cubicBezTo>
                    <a:pt x="3013" y="1410"/>
                    <a:pt x="3284" y="1202"/>
                    <a:pt x="3303" y="908"/>
                  </a:cubicBezTo>
                  <a:lnTo>
                    <a:pt x="3303" y="869"/>
                  </a:lnTo>
                  <a:cubicBezTo>
                    <a:pt x="3303" y="650"/>
                    <a:pt x="3163" y="431"/>
                    <a:pt x="2945" y="351"/>
                  </a:cubicBezTo>
                  <a:cubicBezTo>
                    <a:pt x="2226" y="80"/>
                    <a:pt x="1455" y="1"/>
                    <a:pt x="912" y="1"/>
                  </a:cubicBezTo>
                  <a:close/>
                </a:path>
              </a:pathLst>
            </a:custGeom>
            <a:solidFill>
              <a:srgbClr val="F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5216012" y="4297358"/>
              <a:ext cx="287755" cy="252205"/>
            </a:xfrm>
            <a:custGeom>
              <a:avLst/>
              <a:gdLst/>
              <a:ahLst/>
              <a:cxnLst/>
              <a:rect l="l" t="t" r="r" b="b"/>
              <a:pathLst>
                <a:path w="4379" h="3838" extrusionOk="0">
                  <a:moveTo>
                    <a:pt x="835" y="1"/>
                  </a:moveTo>
                  <a:cubicBezTo>
                    <a:pt x="304" y="1"/>
                    <a:pt x="0" y="342"/>
                    <a:pt x="235" y="1214"/>
                  </a:cubicBezTo>
                  <a:cubicBezTo>
                    <a:pt x="625" y="2694"/>
                    <a:pt x="2408" y="3838"/>
                    <a:pt x="3497" y="3838"/>
                  </a:cubicBezTo>
                  <a:cubicBezTo>
                    <a:pt x="4017" y="3838"/>
                    <a:pt x="4379" y="3576"/>
                    <a:pt x="4353" y="2965"/>
                  </a:cubicBezTo>
                  <a:cubicBezTo>
                    <a:pt x="4312" y="1676"/>
                    <a:pt x="2014" y="1"/>
                    <a:pt x="835" y="1"/>
                  </a:cubicBezTo>
                  <a:close/>
                </a:path>
              </a:pathLst>
            </a:custGeom>
            <a:solidFill>
              <a:srgbClr val="00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6142514" y="3318352"/>
              <a:ext cx="643194" cy="377847"/>
            </a:xfrm>
            <a:custGeom>
              <a:avLst/>
              <a:gdLst/>
              <a:ahLst/>
              <a:cxnLst/>
              <a:rect l="l" t="t" r="r" b="b"/>
              <a:pathLst>
                <a:path w="9788" h="5750" extrusionOk="0">
                  <a:moveTo>
                    <a:pt x="0" y="0"/>
                  </a:moveTo>
                  <a:cubicBezTo>
                    <a:pt x="0" y="0"/>
                    <a:pt x="100" y="4456"/>
                    <a:pt x="3322" y="5530"/>
                  </a:cubicBezTo>
                  <a:cubicBezTo>
                    <a:pt x="3740" y="5670"/>
                    <a:pt x="4238" y="5749"/>
                    <a:pt x="4814" y="5749"/>
                  </a:cubicBezTo>
                  <a:cubicBezTo>
                    <a:pt x="9489" y="5749"/>
                    <a:pt x="9788" y="0"/>
                    <a:pt x="97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6142514" y="3317038"/>
              <a:ext cx="218363" cy="363456"/>
            </a:xfrm>
            <a:custGeom>
              <a:avLst/>
              <a:gdLst/>
              <a:ahLst/>
              <a:cxnLst/>
              <a:rect l="l" t="t" r="r" b="b"/>
              <a:pathLst>
                <a:path w="3323" h="5531" extrusionOk="0">
                  <a:moveTo>
                    <a:pt x="0" y="0"/>
                  </a:moveTo>
                  <a:cubicBezTo>
                    <a:pt x="0" y="0"/>
                    <a:pt x="100" y="4456"/>
                    <a:pt x="3322" y="5530"/>
                  </a:cubicBezTo>
                  <a:cubicBezTo>
                    <a:pt x="2944" y="4297"/>
                    <a:pt x="2726" y="3004"/>
                    <a:pt x="2487" y="1751"/>
                  </a:cubicBezTo>
                  <a:cubicBezTo>
                    <a:pt x="2427" y="1174"/>
                    <a:pt x="2328" y="577"/>
                    <a:pt x="2248" y="0"/>
                  </a:cubicBezTo>
                  <a:close/>
                </a:path>
              </a:pathLst>
            </a:custGeom>
            <a:solidFill>
              <a:srgbClr val="141447">
                <a:alpha val="5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142514" y="3229447"/>
              <a:ext cx="642603" cy="197597"/>
            </a:xfrm>
            <a:custGeom>
              <a:avLst/>
              <a:gdLst/>
              <a:ahLst/>
              <a:cxnLst/>
              <a:rect l="l" t="t" r="r" b="b"/>
              <a:pathLst>
                <a:path w="9779" h="3007" extrusionOk="0">
                  <a:moveTo>
                    <a:pt x="5186" y="1"/>
                  </a:moveTo>
                  <a:cubicBezTo>
                    <a:pt x="2648" y="1"/>
                    <a:pt x="0" y="494"/>
                    <a:pt x="0" y="1353"/>
                  </a:cubicBezTo>
                  <a:cubicBezTo>
                    <a:pt x="0" y="2508"/>
                    <a:pt x="2181" y="3007"/>
                    <a:pt x="4481" y="3007"/>
                  </a:cubicBezTo>
                  <a:cubicBezTo>
                    <a:pt x="7054" y="3007"/>
                    <a:pt x="9778" y="2382"/>
                    <a:pt x="9768" y="1353"/>
                  </a:cubicBezTo>
                  <a:cubicBezTo>
                    <a:pt x="9768" y="419"/>
                    <a:pt x="7523" y="1"/>
                    <a:pt x="5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173857" y="3251920"/>
              <a:ext cx="579190" cy="133791"/>
            </a:xfrm>
            <a:custGeom>
              <a:avLst/>
              <a:gdLst/>
              <a:ahLst/>
              <a:cxnLst/>
              <a:rect l="l" t="t" r="r" b="b"/>
              <a:pathLst>
                <a:path w="8814" h="2036" extrusionOk="0">
                  <a:moveTo>
                    <a:pt x="4684" y="0"/>
                  </a:moveTo>
                  <a:cubicBezTo>
                    <a:pt x="2397" y="0"/>
                    <a:pt x="11" y="332"/>
                    <a:pt x="1" y="912"/>
                  </a:cubicBezTo>
                  <a:cubicBezTo>
                    <a:pt x="1" y="1130"/>
                    <a:pt x="140" y="1310"/>
                    <a:pt x="399" y="1469"/>
                  </a:cubicBezTo>
                  <a:cubicBezTo>
                    <a:pt x="1085" y="1858"/>
                    <a:pt x="2541" y="2036"/>
                    <a:pt x="4052" y="2036"/>
                  </a:cubicBezTo>
                  <a:cubicBezTo>
                    <a:pt x="5780" y="2036"/>
                    <a:pt x="7579" y="1803"/>
                    <a:pt x="8376" y="1389"/>
                  </a:cubicBezTo>
                  <a:cubicBezTo>
                    <a:pt x="8654" y="1250"/>
                    <a:pt x="8813" y="1091"/>
                    <a:pt x="8813" y="912"/>
                  </a:cubicBezTo>
                  <a:cubicBezTo>
                    <a:pt x="8813" y="282"/>
                    <a:pt x="6791" y="0"/>
                    <a:pt x="4684" y="0"/>
                  </a:cubicBezTo>
                  <a:close/>
                </a:path>
              </a:pathLst>
            </a:custGeom>
            <a:solidFill>
              <a:srgbClr val="141447">
                <a:alpha val="5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200009" y="3302516"/>
              <a:ext cx="524254" cy="83192"/>
            </a:xfrm>
            <a:custGeom>
              <a:avLst/>
              <a:gdLst/>
              <a:ahLst/>
              <a:cxnLst/>
              <a:rect l="l" t="t" r="r" b="b"/>
              <a:pathLst>
                <a:path w="7978" h="1266" extrusionOk="0">
                  <a:moveTo>
                    <a:pt x="4280" y="0"/>
                  </a:moveTo>
                  <a:cubicBezTo>
                    <a:pt x="2565" y="0"/>
                    <a:pt x="789" y="247"/>
                    <a:pt x="1" y="699"/>
                  </a:cubicBezTo>
                  <a:cubicBezTo>
                    <a:pt x="687" y="1088"/>
                    <a:pt x="2143" y="1266"/>
                    <a:pt x="3654" y="1266"/>
                  </a:cubicBezTo>
                  <a:cubicBezTo>
                    <a:pt x="5382" y="1266"/>
                    <a:pt x="7181" y="1033"/>
                    <a:pt x="7978" y="619"/>
                  </a:cubicBezTo>
                  <a:cubicBezTo>
                    <a:pt x="7293" y="197"/>
                    <a:pt x="5811"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617001" y="3389713"/>
              <a:ext cx="246488" cy="246750"/>
            </a:xfrm>
            <a:custGeom>
              <a:avLst/>
              <a:gdLst/>
              <a:ahLst/>
              <a:cxnLst/>
              <a:rect l="l" t="t" r="r" b="b"/>
              <a:pathLst>
                <a:path w="3751" h="3755" extrusionOk="0">
                  <a:moveTo>
                    <a:pt x="2642" y="1"/>
                  </a:moveTo>
                  <a:cubicBezTo>
                    <a:pt x="2235" y="1"/>
                    <a:pt x="1850" y="108"/>
                    <a:pt x="1850" y="108"/>
                  </a:cubicBezTo>
                  <a:lnTo>
                    <a:pt x="1691" y="1202"/>
                  </a:lnTo>
                  <a:cubicBezTo>
                    <a:pt x="1788" y="1185"/>
                    <a:pt x="1874" y="1177"/>
                    <a:pt x="1950" y="1177"/>
                  </a:cubicBezTo>
                  <a:cubicBezTo>
                    <a:pt x="2840" y="1177"/>
                    <a:pt x="2342" y="2279"/>
                    <a:pt x="1811" y="2554"/>
                  </a:cubicBezTo>
                  <a:cubicBezTo>
                    <a:pt x="1609" y="2652"/>
                    <a:pt x="1417" y="2684"/>
                    <a:pt x="1252" y="2684"/>
                  </a:cubicBezTo>
                  <a:cubicBezTo>
                    <a:pt x="947" y="2684"/>
                    <a:pt x="736" y="2574"/>
                    <a:pt x="736" y="2574"/>
                  </a:cubicBezTo>
                  <a:lnTo>
                    <a:pt x="0" y="3549"/>
                  </a:lnTo>
                  <a:cubicBezTo>
                    <a:pt x="457" y="3692"/>
                    <a:pt x="860" y="3755"/>
                    <a:pt x="1216" y="3755"/>
                  </a:cubicBezTo>
                  <a:cubicBezTo>
                    <a:pt x="3297" y="3755"/>
                    <a:pt x="3751" y="1601"/>
                    <a:pt x="3581" y="565"/>
                  </a:cubicBezTo>
                  <a:cubicBezTo>
                    <a:pt x="3501" y="113"/>
                    <a:pt x="3059" y="1"/>
                    <a:pt x="2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305867" y="2978503"/>
              <a:ext cx="166121" cy="377781"/>
            </a:xfrm>
            <a:custGeom>
              <a:avLst/>
              <a:gdLst/>
              <a:ahLst/>
              <a:cxnLst/>
              <a:rect l="l" t="t" r="r" b="b"/>
              <a:pathLst>
                <a:path w="2528" h="5749" extrusionOk="0">
                  <a:moveTo>
                    <a:pt x="1254" y="0"/>
                  </a:moveTo>
                  <a:cubicBezTo>
                    <a:pt x="1254" y="0"/>
                    <a:pt x="1652" y="1691"/>
                    <a:pt x="817" y="3362"/>
                  </a:cubicBezTo>
                  <a:cubicBezTo>
                    <a:pt x="1" y="5033"/>
                    <a:pt x="1254" y="5749"/>
                    <a:pt x="1254" y="5749"/>
                  </a:cubicBezTo>
                  <a:cubicBezTo>
                    <a:pt x="1254" y="5749"/>
                    <a:pt x="1035" y="5172"/>
                    <a:pt x="1771" y="3362"/>
                  </a:cubicBezTo>
                  <a:cubicBezTo>
                    <a:pt x="2527" y="1572"/>
                    <a:pt x="1254" y="0"/>
                    <a:pt x="1254" y="0"/>
                  </a:cubicBezTo>
                  <a:close/>
                </a:path>
              </a:pathLst>
            </a:custGeom>
            <a:solidFill>
              <a:srgbClr val="F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449705" y="2876522"/>
              <a:ext cx="130768" cy="479767"/>
            </a:xfrm>
            <a:custGeom>
              <a:avLst/>
              <a:gdLst/>
              <a:ahLst/>
              <a:cxnLst/>
              <a:rect l="l" t="t" r="r" b="b"/>
              <a:pathLst>
                <a:path w="1990" h="7301" extrusionOk="0">
                  <a:moveTo>
                    <a:pt x="677" y="0"/>
                  </a:moveTo>
                  <a:lnTo>
                    <a:pt x="677" y="0"/>
                  </a:lnTo>
                  <a:cubicBezTo>
                    <a:pt x="677" y="1"/>
                    <a:pt x="1054" y="2527"/>
                    <a:pt x="517" y="4775"/>
                  </a:cubicBezTo>
                  <a:cubicBezTo>
                    <a:pt x="0" y="6923"/>
                    <a:pt x="1054" y="7301"/>
                    <a:pt x="1054" y="7301"/>
                  </a:cubicBezTo>
                  <a:cubicBezTo>
                    <a:pt x="657" y="6923"/>
                    <a:pt x="1154" y="5511"/>
                    <a:pt x="1572" y="3720"/>
                  </a:cubicBezTo>
                  <a:cubicBezTo>
                    <a:pt x="1989" y="1930"/>
                    <a:pt x="677" y="1"/>
                    <a:pt x="677" y="0"/>
                  </a:cubicBezTo>
                  <a:close/>
                </a:path>
              </a:pathLst>
            </a:custGeom>
            <a:solidFill>
              <a:srgbClr val="F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388267" y="3605897"/>
              <a:ext cx="94166" cy="102052"/>
            </a:xfrm>
            <a:custGeom>
              <a:avLst/>
              <a:gdLst/>
              <a:ahLst/>
              <a:cxnLst/>
              <a:rect l="l" t="t" r="r" b="b"/>
              <a:pathLst>
                <a:path w="1433" h="1553" extrusionOk="0">
                  <a:moveTo>
                    <a:pt x="0" y="1"/>
                  </a:moveTo>
                  <a:lnTo>
                    <a:pt x="80" y="1552"/>
                  </a:lnTo>
                  <a:lnTo>
                    <a:pt x="1432" y="438"/>
                  </a:lnTo>
                  <a:lnTo>
                    <a:pt x="0" y="1"/>
                  </a:ln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rot="-653023">
              <a:off x="6329849" y="3687616"/>
              <a:ext cx="124261" cy="105928"/>
            </a:xfrm>
            <a:custGeom>
              <a:avLst/>
              <a:gdLst/>
              <a:ahLst/>
              <a:cxnLst/>
              <a:rect l="l" t="t" r="r" b="b"/>
              <a:pathLst>
                <a:path w="1891" h="1612" extrusionOk="0">
                  <a:moveTo>
                    <a:pt x="1015" y="0"/>
                  </a:moveTo>
                  <a:lnTo>
                    <a:pt x="0" y="1612"/>
                  </a:lnTo>
                  <a:lnTo>
                    <a:pt x="1890" y="1413"/>
                  </a:lnTo>
                  <a:lnTo>
                    <a:pt x="1015" y="0"/>
                  </a:ln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277152" y="3800660"/>
              <a:ext cx="125577" cy="108557"/>
            </a:xfrm>
            <a:custGeom>
              <a:avLst/>
              <a:gdLst/>
              <a:ahLst/>
              <a:cxnLst/>
              <a:rect l="l" t="t" r="r" b="b"/>
              <a:pathLst>
                <a:path w="1911" h="1652" extrusionOk="0">
                  <a:moveTo>
                    <a:pt x="1273" y="1"/>
                  </a:moveTo>
                  <a:lnTo>
                    <a:pt x="0" y="1055"/>
                  </a:lnTo>
                  <a:lnTo>
                    <a:pt x="1910" y="1652"/>
                  </a:lnTo>
                  <a:lnTo>
                    <a:pt x="1273" y="1"/>
                  </a:ln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5441855" y="2890912"/>
              <a:ext cx="998764" cy="991404"/>
            </a:xfrm>
            <a:custGeom>
              <a:avLst/>
              <a:gdLst/>
              <a:ahLst/>
              <a:cxnLst/>
              <a:rect l="l" t="t" r="r" b="b"/>
              <a:pathLst>
                <a:path w="15199" h="15087" extrusionOk="0">
                  <a:moveTo>
                    <a:pt x="2885" y="0"/>
                  </a:moveTo>
                  <a:cubicBezTo>
                    <a:pt x="2885" y="0"/>
                    <a:pt x="1" y="3362"/>
                    <a:pt x="2308" y="9250"/>
                  </a:cubicBezTo>
                  <a:cubicBezTo>
                    <a:pt x="2846" y="10643"/>
                    <a:pt x="4059" y="11936"/>
                    <a:pt x="5531" y="12950"/>
                  </a:cubicBezTo>
                  <a:cubicBezTo>
                    <a:pt x="7374" y="14239"/>
                    <a:pt x="9606" y="15086"/>
                    <a:pt x="11347" y="15086"/>
                  </a:cubicBezTo>
                  <a:cubicBezTo>
                    <a:pt x="11729" y="15086"/>
                    <a:pt x="12088" y="15045"/>
                    <a:pt x="12414" y="14960"/>
                  </a:cubicBezTo>
                  <a:cubicBezTo>
                    <a:pt x="12792" y="14860"/>
                    <a:pt x="13110" y="14721"/>
                    <a:pt x="13389" y="14502"/>
                  </a:cubicBezTo>
                  <a:cubicBezTo>
                    <a:pt x="13926" y="14044"/>
                    <a:pt x="14304" y="13547"/>
                    <a:pt x="14503" y="13030"/>
                  </a:cubicBezTo>
                  <a:cubicBezTo>
                    <a:pt x="15199" y="11259"/>
                    <a:pt x="14005" y="9370"/>
                    <a:pt x="12354" y="9250"/>
                  </a:cubicBezTo>
                  <a:cubicBezTo>
                    <a:pt x="10166" y="9051"/>
                    <a:pt x="3900" y="7917"/>
                    <a:pt x="5173" y="2248"/>
                  </a:cubicBezTo>
                  <a:lnTo>
                    <a:pt x="4079" y="1154"/>
                  </a:lnTo>
                  <a:lnTo>
                    <a:pt x="2885" y="0"/>
                  </a:lnTo>
                  <a:close/>
                </a:path>
              </a:pathLst>
            </a:custGeom>
            <a:solidFill>
              <a:srgbClr val="F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5441855" y="2890912"/>
              <a:ext cx="953028" cy="991404"/>
            </a:xfrm>
            <a:custGeom>
              <a:avLst/>
              <a:gdLst/>
              <a:ahLst/>
              <a:cxnLst/>
              <a:rect l="l" t="t" r="r" b="b"/>
              <a:pathLst>
                <a:path w="14503" h="15087" extrusionOk="0">
                  <a:moveTo>
                    <a:pt x="2885" y="0"/>
                  </a:moveTo>
                  <a:cubicBezTo>
                    <a:pt x="2885" y="0"/>
                    <a:pt x="1" y="3362"/>
                    <a:pt x="2308" y="9250"/>
                  </a:cubicBezTo>
                  <a:cubicBezTo>
                    <a:pt x="2846" y="10643"/>
                    <a:pt x="4059" y="11936"/>
                    <a:pt x="5531" y="12950"/>
                  </a:cubicBezTo>
                  <a:cubicBezTo>
                    <a:pt x="7374" y="14239"/>
                    <a:pt x="9606" y="15086"/>
                    <a:pt x="11347" y="15086"/>
                  </a:cubicBezTo>
                  <a:cubicBezTo>
                    <a:pt x="11729" y="15086"/>
                    <a:pt x="12088" y="15045"/>
                    <a:pt x="12414" y="14960"/>
                  </a:cubicBezTo>
                  <a:cubicBezTo>
                    <a:pt x="12792" y="14860"/>
                    <a:pt x="13110" y="14721"/>
                    <a:pt x="13389" y="14502"/>
                  </a:cubicBezTo>
                  <a:cubicBezTo>
                    <a:pt x="13926" y="14044"/>
                    <a:pt x="14304" y="13547"/>
                    <a:pt x="14503" y="13030"/>
                  </a:cubicBezTo>
                  <a:lnTo>
                    <a:pt x="14503" y="13030"/>
                  </a:lnTo>
                  <a:cubicBezTo>
                    <a:pt x="14423" y="13050"/>
                    <a:pt x="14324" y="13110"/>
                    <a:pt x="14304" y="13149"/>
                  </a:cubicBezTo>
                  <a:cubicBezTo>
                    <a:pt x="13822" y="13375"/>
                    <a:pt x="13323" y="13471"/>
                    <a:pt x="12818" y="13471"/>
                  </a:cubicBezTo>
                  <a:cubicBezTo>
                    <a:pt x="11362" y="13471"/>
                    <a:pt x="9854" y="12674"/>
                    <a:pt x="8555" y="11876"/>
                  </a:cubicBezTo>
                  <a:cubicBezTo>
                    <a:pt x="6665" y="10742"/>
                    <a:pt x="4636" y="9390"/>
                    <a:pt x="3999" y="7261"/>
                  </a:cubicBezTo>
                  <a:cubicBezTo>
                    <a:pt x="3701" y="6227"/>
                    <a:pt x="3781" y="5133"/>
                    <a:pt x="3860" y="4078"/>
                  </a:cubicBezTo>
                  <a:cubicBezTo>
                    <a:pt x="3900" y="3084"/>
                    <a:pt x="3999" y="2109"/>
                    <a:pt x="4079" y="1154"/>
                  </a:cubicBezTo>
                  <a:lnTo>
                    <a:pt x="2885" y="0"/>
                  </a:lnTo>
                  <a:close/>
                </a:path>
              </a:pathLst>
            </a:custGeom>
            <a:solidFill>
              <a:srgbClr val="3049B5">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475857" y="3605897"/>
              <a:ext cx="95480" cy="102052"/>
            </a:xfrm>
            <a:custGeom>
              <a:avLst/>
              <a:gdLst/>
              <a:ahLst/>
              <a:cxnLst/>
              <a:rect l="l" t="t" r="r" b="b"/>
              <a:pathLst>
                <a:path w="1453" h="1553" extrusionOk="0">
                  <a:moveTo>
                    <a:pt x="1452" y="1"/>
                  </a:moveTo>
                  <a:lnTo>
                    <a:pt x="0" y="438"/>
                  </a:lnTo>
                  <a:lnTo>
                    <a:pt x="1373" y="1552"/>
                  </a:lnTo>
                  <a:lnTo>
                    <a:pt x="1452" y="1"/>
                  </a:ln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492793" y="3694727"/>
              <a:ext cx="124197" cy="105929"/>
            </a:xfrm>
            <a:custGeom>
              <a:avLst/>
              <a:gdLst/>
              <a:ahLst/>
              <a:cxnLst/>
              <a:rect l="l" t="t" r="r" b="b"/>
              <a:pathLst>
                <a:path w="1890" h="1612" extrusionOk="0">
                  <a:moveTo>
                    <a:pt x="875" y="0"/>
                  </a:moveTo>
                  <a:lnTo>
                    <a:pt x="0" y="1413"/>
                  </a:lnTo>
                  <a:lnTo>
                    <a:pt x="1890" y="1612"/>
                  </a:lnTo>
                  <a:lnTo>
                    <a:pt x="875" y="0"/>
                  </a:ln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556877" y="3800660"/>
              <a:ext cx="125577" cy="108557"/>
            </a:xfrm>
            <a:custGeom>
              <a:avLst/>
              <a:gdLst/>
              <a:ahLst/>
              <a:cxnLst/>
              <a:rect l="l" t="t" r="r" b="b"/>
              <a:pathLst>
                <a:path w="1911" h="1652" extrusionOk="0">
                  <a:moveTo>
                    <a:pt x="637" y="1"/>
                  </a:moveTo>
                  <a:lnTo>
                    <a:pt x="0" y="1652"/>
                  </a:lnTo>
                  <a:lnTo>
                    <a:pt x="1910" y="1055"/>
                  </a:lnTo>
                  <a:lnTo>
                    <a:pt x="637" y="1"/>
                  </a:lnTo>
                  <a:close/>
                </a:path>
              </a:pathLst>
            </a:custGeom>
            <a:solidFill>
              <a:srgbClr val="304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58838" y="2890912"/>
              <a:ext cx="1039637" cy="989105"/>
            </a:xfrm>
            <a:custGeom>
              <a:avLst/>
              <a:gdLst/>
              <a:ahLst/>
              <a:cxnLst/>
              <a:rect l="l" t="t" r="r" b="b"/>
              <a:pathLst>
                <a:path w="15821" h="15052" extrusionOk="0">
                  <a:moveTo>
                    <a:pt x="12970" y="0"/>
                  </a:moveTo>
                  <a:cubicBezTo>
                    <a:pt x="12970" y="0"/>
                    <a:pt x="12970" y="0"/>
                    <a:pt x="12970" y="0"/>
                  </a:cubicBezTo>
                  <a:lnTo>
                    <a:pt x="12970" y="0"/>
                  </a:lnTo>
                  <a:lnTo>
                    <a:pt x="12970" y="0"/>
                  </a:lnTo>
                  <a:cubicBezTo>
                    <a:pt x="12970" y="0"/>
                    <a:pt x="12970" y="0"/>
                    <a:pt x="12970" y="0"/>
                  </a:cubicBezTo>
                  <a:close/>
                  <a:moveTo>
                    <a:pt x="12970" y="0"/>
                  </a:moveTo>
                  <a:lnTo>
                    <a:pt x="10683" y="2248"/>
                  </a:lnTo>
                  <a:cubicBezTo>
                    <a:pt x="10762" y="2646"/>
                    <a:pt x="10802" y="3024"/>
                    <a:pt x="10842" y="3382"/>
                  </a:cubicBezTo>
                  <a:cubicBezTo>
                    <a:pt x="11081" y="8057"/>
                    <a:pt x="5511" y="9012"/>
                    <a:pt x="3502" y="9211"/>
                  </a:cubicBezTo>
                  <a:cubicBezTo>
                    <a:pt x="1333" y="9409"/>
                    <a:pt x="0" y="12533"/>
                    <a:pt x="2447" y="14462"/>
                  </a:cubicBezTo>
                  <a:cubicBezTo>
                    <a:pt x="2726" y="14681"/>
                    <a:pt x="3044" y="14840"/>
                    <a:pt x="3422" y="14940"/>
                  </a:cubicBezTo>
                  <a:cubicBezTo>
                    <a:pt x="3741" y="15016"/>
                    <a:pt x="4100" y="15052"/>
                    <a:pt x="4480" y="15052"/>
                  </a:cubicBezTo>
                  <a:cubicBezTo>
                    <a:pt x="4693" y="15052"/>
                    <a:pt x="4911" y="15041"/>
                    <a:pt x="5133" y="15019"/>
                  </a:cubicBezTo>
                  <a:cubicBezTo>
                    <a:pt x="6764" y="14840"/>
                    <a:pt x="8694" y="14064"/>
                    <a:pt x="10305" y="12930"/>
                  </a:cubicBezTo>
                  <a:cubicBezTo>
                    <a:pt x="11757" y="11916"/>
                    <a:pt x="12970" y="10623"/>
                    <a:pt x="13527" y="9230"/>
                  </a:cubicBezTo>
                  <a:cubicBezTo>
                    <a:pt x="15820" y="3360"/>
                    <a:pt x="12987" y="23"/>
                    <a:pt x="12970" y="0"/>
                  </a:cubicBezTo>
                  <a:close/>
                </a:path>
              </a:pathLst>
            </a:custGeom>
            <a:solidFill>
              <a:srgbClr val="F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6458838" y="3113076"/>
              <a:ext cx="810498" cy="767522"/>
            </a:xfrm>
            <a:custGeom>
              <a:avLst/>
              <a:gdLst/>
              <a:ahLst/>
              <a:cxnLst/>
              <a:rect l="l" t="t" r="r" b="b"/>
              <a:pathLst>
                <a:path w="12334" h="11680" extrusionOk="0">
                  <a:moveTo>
                    <a:pt x="10842" y="1"/>
                  </a:moveTo>
                  <a:lnTo>
                    <a:pt x="10842" y="1"/>
                  </a:lnTo>
                  <a:cubicBezTo>
                    <a:pt x="11081" y="4676"/>
                    <a:pt x="5511" y="5650"/>
                    <a:pt x="3502" y="5849"/>
                  </a:cubicBezTo>
                  <a:cubicBezTo>
                    <a:pt x="1333" y="6048"/>
                    <a:pt x="0" y="9152"/>
                    <a:pt x="2447" y="11081"/>
                  </a:cubicBezTo>
                  <a:cubicBezTo>
                    <a:pt x="2726" y="11320"/>
                    <a:pt x="3044" y="11459"/>
                    <a:pt x="3422" y="11559"/>
                  </a:cubicBezTo>
                  <a:cubicBezTo>
                    <a:pt x="3743" y="11636"/>
                    <a:pt x="4106" y="11680"/>
                    <a:pt x="4488" y="11680"/>
                  </a:cubicBezTo>
                  <a:cubicBezTo>
                    <a:pt x="4698" y="11680"/>
                    <a:pt x="4914" y="11666"/>
                    <a:pt x="5133" y="11638"/>
                  </a:cubicBezTo>
                  <a:cubicBezTo>
                    <a:pt x="1930" y="9629"/>
                    <a:pt x="3820" y="7401"/>
                    <a:pt x="7918" y="5452"/>
                  </a:cubicBezTo>
                  <a:cubicBezTo>
                    <a:pt x="12334" y="3363"/>
                    <a:pt x="10902" y="81"/>
                    <a:pt x="10902" y="81"/>
                  </a:cubicBezTo>
                  <a:lnTo>
                    <a:pt x="10842" y="1"/>
                  </a:lnTo>
                  <a:close/>
                </a:path>
              </a:pathLst>
            </a:custGeom>
            <a:solidFill>
              <a:srgbClr val="3049B5">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EE9E9-539C-44E3-B031-AFA9DA7D7C43}"/>
              </a:ext>
            </a:extLst>
          </p:cNvPr>
          <p:cNvSpPr>
            <a:spLocks noGrp="1"/>
          </p:cNvSpPr>
          <p:nvPr>
            <p:ph type="title"/>
          </p:nvPr>
        </p:nvSpPr>
        <p:spPr>
          <a:xfrm>
            <a:off x="788580" y="4011184"/>
            <a:ext cx="7704000" cy="819895"/>
          </a:xfrm>
        </p:spPr>
        <p:txBody>
          <a:bodyPr/>
          <a:lstStyle/>
          <a:p>
            <a:r>
              <a:rPr lang="en-IN" sz="2400" i="1" dirty="0">
                <a:latin typeface="Amatic SC"/>
                <a:cs typeface="Angsana New" panose="02020603050405020304" pitchFamily="18" charset="-34"/>
              </a:rPr>
              <a:t>Pardon if you see this is as unprofessional. My sole intention is to better engage with the reader.</a:t>
            </a:r>
          </a:p>
        </p:txBody>
      </p:sp>
      <p:pic>
        <p:nvPicPr>
          <p:cNvPr id="3" name="CutSwordRobbery">
            <a:hlinkClick r:id="" action="ppaction://media"/>
            <a:extLst>
              <a:ext uri="{FF2B5EF4-FFF2-40B4-BE49-F238E27FC236}">
                <a16:creationId xmlns:a16="http://schemas.microsoft.com/office/drawing/2014/main" id="{90A4844E-C51A-4B5F-890A-C177B67AE8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71600" y="254653"/>
            <a:ext cx="6188628" cy="3481103"/>
          </a:xfrm>
          <a:prstGeom prst="rect">
            <a:avLst/>
          </a:prstGeom>
        </p:spPr>
      </p:pic>
    </p:spTree>
    <p:extLst>
      <p:ext uri="{BB962C8B-B14F-4D97-AF65-F5344CB8AC3E}">
        <p14:creationId xmlns:p14="http://schemas.microsoft.com/office/powerpoint/2010/main" val="22996611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9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A32D2-A3FB-46ED-A353-D0F6A7C031F2}"/>
              </a:ext>
            </a:extLst>
          </p:cNvPr>
          <p:cNvSpPr>
            <a:spLocks noGrp="1"/>
          </p:cNvSpPr>
          <p:nvPr>
            <p:ph type="title"/>
          </p:nvPr>
        </p:nvSpPr>
        <p:spPr/>
        <p:txBody>
          <a:bodyPr/>
          <a:lstStyle/>
          <a:p>
            <a:pPr algn="ctr"/>
            <a:r>
              <a:rPr lang="en-US" b="1" dirty="0">
                <a:latin typeface="Poor Richard" panose="02080502050505020702" pitchFamily="18" charset="0"/>
              </a:rPr>
              <a:t>What we did exactly?</a:t>
            </a:r>
            <a:endParaRPr lang="en-IN" b="1" dirty="0">
              <a:latin typeface="Poor Richard" panose="02080502050505020702" pitchFamily="18" charset="0"/>
            </a:endParaRPr>
          </a:p>
        </p:txBody>
      </p:sp>
      <p:sp>
        <p:nvSpPr>
          <p:cNvPr id="3" name="Text Placeholder 2">
            <a:extLst>
              <a:ext uri="{FF2B5EF4-FFF2-40B4-BE49-F238E27FC236}">
                <a16:creationId xmlns:a16="http://schemas.microsoft.com/office/drawing/2014/main" id="{E40F0D4B-F534-4060-B11C-58A43DDCDD27}"/>
              </a:ext>
            </a:extLst>
          </p:cNvPr>
          <p:cNvSpPr>
            <a:spLocks noGrp="1"/>
          </p:cNvSpPr>
          <p:nvPr>
            <p:ph type="body" idx="1"/>
          </p:nvPr>
        </p:nvSpPr>
        <p:spPr/>
        <p:txBody>
          <a:bodyPr/>
          <a:lstStyle/>
          <a:p>
            <a:pPr marL="152400" indent="0">
              <a:buNone/>
            </a:pPr>
            <a:r>
              <a:rPr lang="en-US" sz="2000" dirty="0">
                <a:latin typeface="Century Gothic" panose="020B0502020202020204" pitchFamily="34" charset="0"/>
                <a:cs typeface="Calibri" panose="020F0502020204030204" pitchFamily="34" charset="0"/>
              </a:rPr>
              <a:t>There would be constant source of light falling over LDR Sensor. In case the Light ray is interrupted, Alarm would turn on. Also, NodeMCU </a:t>
            </a:r>
            <a:r>
              <a:rPr lang="en-US" sz="2000" b="1" i="1" dirty="0">
                <a:latin typeface="Century Gothic" panose="020B0502020202020204" pitchFamily="34" charset="0"/>
                <a:cs typeface="Calibri" panose="020F0502020204030204" pitchFamily="34" charset="0"/>
              </a:rPr>
              <a:t>sends an email</a:t>
            </a:r>
            <a:r>
              <a:rPr lang="en-US" sz="2000" dirty="0">
                <a:latin typeface="Century Gothic" panose="020B0502020202020204" pitchFamily="34" charset="0"/>
                <a:cs typeface="Calibri" panose="020F0502020204030204" pitchFamily="34" charset="0"/>
              </a:rPr>
              <a:t> to us. It also records current Room Temperature and Relative Humidity and adds it to Email content. </a:t>
            </a:r>
          </a:p>
          <a:p>
            <a:pPr marL="152400" indent="0">
              <a:buNone/>
            </a:pPr>
            <a:endParaRPr lang="en-US" sz="2000" dirty="0">
              <a:latin typeface="Century Gothic" panose="020B0502020202020204" pitchFamily="34" charset="0"/>
              <a:cs typeface="Calibri" panose="020F0502020204030204" pitchFamily="34" charset="0"/>
            </a:endParaRPr>
          </a:p>
          <a:p>
            <a:pPr marL="152400" indent="0">
              <a:buNone/>
            </a:pPr>
            <a:r>
              <a:rPr lang="en-US" sz="2000" dirty="0">
                <a:latin typeface="Century Gothic" panose="020B0502020202020204" pitchFamily="34" charset="0"/>
                <a:cs typeface="Calibri" panose="020F0502020204030204" pitchFamily="34" charset="0"/>
              </a:rPr>
              <a:t>It’s not difficult to use IR emitter instead of Visible Light as portrayed in movie. But then, We require a special lens to be able to see those rays clearly.</a:t>
            </a:r>
          </a:p>
          <a:p>
            <a:pPr marL="152400" indent="0">
              <a:buNone/>
            </a:pPr>
            <a:endParaRPr lang="en-US" sz="2000" dirty="0">
              <a:latin typeface="Century Gothic" panose="020B0502020202020204" pitchFamily="34" charset="0"/>
              <a:cs typeface="Calibri" panose="020F0502020204030204" pitchFamily="34" charset="0"/>
            </a:endParaRPr>
          </a:p>
          <a:p>
            <a:pPr marL="152400" indent="0">
              <a:buNone/>
            </a:pPr>
            <a:endParaRPr lang="en-US" sz="2000" dirty="0">
              <a:latin typeface="Century Gothic" panose="020B0502020202020204" pitchFamily="34" charset="0"/>
              <a:cs typeface="Calibri" panose="020F0502020204030204" pitchFamily="34" charset="0"/>
            </a:endParaRPr>
          </a:p>
          <a:p>
            <a:pPr marL="152400" indent="0">
              <a:buNone/>
            </a:pPr>
            <a:endParaRPr lang="en-US" sz="2000" dirty="0">
              <a:latin typeface="Century Gothic" panose="020B0502020202020204" pitchFamily="34" charset="0"/>
              <a:cs typeface="Calibri" panose="020F0502020204030204" pitchFamily="34" charset="0"/>
            </a:endParaRPr>
          </a:p>
          <a:p>
            <a:pPr marL="152400" indent="0">
              <a:buNone/>
            </a:pPr>
            <a:endParaRPr lang="en-IN" sz="2000" dirty="0">
              <a:latin typeface="Century Gothic" panose="020B0502020202020204" pitchFamily="34" charset="0"/>
              <a:cs typeface="Calibri" panose="020F0502020204030204" pitchFamily="34" charset="0"/>
            </a:endParaRPr>
          </a:p>
        </p:txBody>
      </p:sp>
    </p:spTree>
    <p:extLst>
      <p:ext uri="{BB962C8B-B14F-4D97-AF65-F5344CB8AC3E}">
        <p14:creationId xmlns:p14="http://schemas.microsoft.com/office/powerpoint/2010/main" val="1769479749"/>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4C40181-50CB-46AC-97F7-E5C65E73E445}"/>
              </a:ext>
            </a:extLst>
          </p:cNvPr>
          <p:cNvSpPr>
            <a:spLocks noGrp="1"/>
          </p:cNvSpPr>
          <p:nvPr>
            <p:ph type="body" idx="1"/>
          </p:nvPr>
        </p:nvSpPr>
        <p:spPr>
          <a:xfrm>
            <a:off x="720000" y="1074125"/>
            <a:ext cx="7704000" cy="903358"/>
          </a:xfrm>
        </p:spPr>
        <p:txBody>
          <a:bodyPr/>
          <a:lstStyle/>
          <a:p>
            <a:pPr marL="495300" indent="-342900">
              <a:buFont typeface="Wingdings" panose="05000000000000000000" pitchFamily="2" charset="2"/>
              <a:buChar char="v"/>
            </a:pPr>
            <a:r>
              <a:rPr lang="en-US" sz="2000" dirty="0">
                <a:latin typeface="Century Gothic" panose="020B0502020202020204" pitchFamily="34" charset="0"/>
              </a:rPr>
              <a:t>Interacting with SMTP Server</a:t>
            </a:r>
          </a:p>
          <a:p>
            <a:pPr marL="495300" indent="-342900">
              <a:buFont typeface="Wingdings" panose="05000000000000000000" pitchFamily="2" charset="2"/>
              <a:buChar char="v"/>
            </a:pPr>
            <a:r>
              <a:rPr lang="en-US" sz="2000" dirty="0">
                <a:latin typeface="Century Gothic" panose="020B0502020202020204" pitchFamily="34" charset="0"/>
              </a:rPr>
              <a:t>DHT11 Sensor</a:t>
            </a:r>
          </a:p>
          <a:p>
            <a:pPr marL="152400" indent="0">
              <a:buNone/>
            </a:pPr>
            <a:endParaRPr lang="en-IN" sz="2000" dirty="0">
              <a:latin typeface="Century Gothic" panose="020B0502020202020204" pitchFamily="34" charset="0"/>
            </a:endParaRPr>
          </a:p>
        </p:txBody>
      </p:sp>
      <p:sp>
        <p:nvSpPr>
          <p:cNvPr id="4" name="Title 1">
            <a:extLst>
              <a:ext uri="{FF2B5EF4-FFF2-40B4-BE49-F238E27FC236}">
                <a16:creationId xmlns:a16="http://schemas.microsoft.com/office/drawing/2014/main" id="{CB274742-1A6F-4DDA-A664-56BBF71E298A}"/>
              </a:ext>
            </a:extLst>
          </p:cNvPr>
          <p:cNvSpPr>
            <a:spLocks noGrp="1"/>
          </p:cNvSpPr>
          <p:nvPr>
            <p:ph type="title"/>
          </p:nvPr>
        </p:nvSpPr>
        <p:spPr>
          <a:xfrm>
            <a:off x="720000" y="445025"/>
            <a:ext cx="7704000" cy="572700"/>
          </a:xfrm>
        </p:spPr>
        <p:txBody>
          <a:bodyPr/>
          <a:lstStyle/>
          <a:p>
            <a:r>
              <a:rPr lang="en-US" sz="3200" b="1" u="sng" dirty="0">
                <a:latin typeface="Poor Richard" panose="02080502050505020702" pitchFamily="18" charset="0"/>
                <a:ea typeface="PMingLiU-ExtB" panose="02020500000000000000" pitchFamily="18" charset="-120"/>
              </a:rPr>
              <a:t>Concepts Involved</a:t>
            </a:r>
            <a:endParaRPr lang="en-IN" dirty="0">
              <a:latin typeface="Poor Richard" panose="02080502050505020702" pitchFamily="18" charset="0"/>
              <a:ea typeface="PMingLiU-ExtB" panose="02020500000000000000" pitchFamily="18" charset="-120"/>
            </a:endParaRPr>
          </a:p>
        </p:txBody>
      </p:sp>
      <p:sp>
        <p:nvSpPr>
          <p:cNvPr id="6" name="Title 1">
            <a:extLst>
              <a:ext uri="{FF2B5EF4-FFF2-40B4-BE49-F238E27FC236}">
                <a16:creationId xmlns:a16="http://schemas.microsoft.com/office/drawing/2014/main" id="{521F917B-EF3B-4D51-B6B1-4C148C57359A}"/>
              </a:ext>
            </a:extLst>
          </p:cNvPr>
          <p:cNvSpPr txBox="1">
            <a:spLocks/>
          </p:cNvSpPr>
          <p:nvPr/>
        </p:nvSpPr>
        <p:spPr>
          <a:xfrm>
            <a:off x="720000" y="1846192"/>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uckiest Guy"/>
              <a:buNone/>
              <a:defRPr sz="3000" b="0" i="0" u="none" strike="noStrike" cap="none">
                <a:solidFill>
                  <a:schemeClr val="dk1"/>
                </a:solidFill>
                <a:latin typeface="Luckiest Guy"/>
                <a:ea typeface="Luckiest Guy"/>
                <a:cs typeface="Luckiest Guy"/>
                <a:sym typeface="Luckiest Guy"/>
              </a:defRPr>
            </a:lvl1pPr>
            <a:lvl2pPr marR="0" lvl="1"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2pPr>
            <a:lvl3pPr marR="0" lvl="2"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3pPr>
            <a:lvl4pPr marR="0" lvl="3"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4pPr>
            <a:lvl5pPr marR="0" lvl="4"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5pPr>
            <a:lvl6pPr marR="0" lvl="5"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6pPr>
            <a:lvl7pPr marR="0" lvl="6"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7pPr>
            <a:lvl8pPr marR="0" lvl="7"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8pPr>
            <a:lvl9pPr marR="0" lvl="8"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9pPr>
          </a:lstStyle>
          <a:p>
            <a:r>
              <a:rPr lang="en-US" sz="2800" b="1" u="sng" dirty="0">
                <a:solidFill>
                  <a:schemeClr val="accent2">
                    <a:lumMod val="40000"/>
                    <a:lumOff val="60000"/>
                  </a:schemeClr>
                </a:solidFill>
                <a:latin typeface="Poor Richard" panose="02080502050505020702" pitchFamily="18" charset="0"/>
                <a:ea typeface="PMingLiU-ExtB" panose="02020500000000000000" pitchFamily="18" charset="-120"/>
              </a:rPr>
              <a:t>SMTP Server</a:t>
            </a:r>
            <a:endParaRPr lang="en-IN" sz="2800" dirty="0">
              <a:solidFill>
                <a:schemeClr val="accent2">
                  <a:lumMod val="40000"/>
                  <a:lumOff val="60000"/>
                </a:schemeClr>
              </a:solidFill>
              <a:latin typeface="Poor Richard" panose="02080502050505020702" pitchFamily="18" charset="0"/>
              <a:ea typeface="PMingLiU-ExtB" panose="02020500000000000000" pitchFamily="18" charset="-120"/>
            </a:endParaRPr>
          </a:p>
        </p:txBody>
      </p:sp>
      <p:sp>
        <p:nvSpPr>
          <p:cNvPr id="9" name="TextBox 8">
            <a:extLst>
              <a:ext uri="{FF2B5EF4-FFF2-40B4-BE49-F238E27FC236}">
                <a16:creationId xmlns:a16="http://schemas.microsoft.com/office/drawing/2014/main" id="{F2CA1FF3-DAB9-47C5-AC51-FDB2F9E4D8FB}"/>
              </a:ext>
            </a:extLst>
          </p:cNvPr>
          <p:cNvSpPr txBox="1"/>
          <p:nvPr/>
        </p:nvSpPr>
        <p:spPr>
          <a:xfrm>
            <a:off x="791937" y="2418892"/>
            <a:ext cx="7632064" cy="2554545"/>
          </a:xfrm>
          <a:prstGeom prst="rect">
            <a:avLst/>
          </a:prstGeom>
          <a:noFill/>
        </p:spPr>
        <p:txBody>
          <a:bodyPr wrap="square" rtlCol="0">
            <a:spAutoFit/>
          </a:bodyPr>
          <a:lstStyle/>
          <a:p>
            <a:r>
              <a:rPr lang="en-IN" sz="2000" dirty="0">
                <a:solidFill>
                  <a:schemeClr val="bg2"/>
                </a:solidFill>
                <a:latin typeface="Century Gothic" panose="020B0502020202020204" pitchFamily="34" charset="0"/>
              </a:rPr>
              <a:t>There are many libraries for NodeMCU, which greatly simplifies sending mail from any SMTP service. But, I found some drawbacks with them [specific to my use case]. So, I made one library from existing one.</a:t>
            </a:r>
          </a:p>
          <a:p>
            <a:endParaRPr lang="en-IN" sz="2000" dirty="0">
              <a:solidFill>
                <a:schemeClr val="bg2"/>
              </a:solidFill>
              <a:latin typeface="Century Gothic" panose="020B0502020202020204" pitchFamily="34" charset="0"/>
            </a:endParaRPr>
          </a:p>
          <a:p>
            <a:r>
              <a:rPr lang="en-IN" sz="2000" dirty="0">
                <a:solidFill>
                  <a:schemeClr val="bg2"/>
                </a:solidFill>
                <a:latin typeface="Century Gothic" panose="020B0502020202020204" pitchFamily="34" charset="0"/>
              </a:rPr>
              <a:t>Remember about Ubidots Library in previous slide? I customized that library such that, the same library is now able to send mails as simple as calling a function.</a:t>
            </a:r>
          </a:p>
        </p:txBody>
      </p:sp>
    </p:spTree>
    <p:extLst>
      <p:ext uri="{BB962C8B-B14F-4D97-AF65-F5344CB8AC3E}">
        <p14:creationId xmlns:p14="http://schemas.microsoft.com/office/powerpoint/2010/main" val="3477607630"/>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A1F040C-D7BA-45E7-9C56-07518D02FBEA}"/>
              </a:ext>
            </a:extLst>
          </p:cNvPr>
          <p:cNvSpPr>
            <a:spLocks noGrp="1"/>
          </p:cNvSpPr>
          <p:nvPr>
            <p:ph type="body" idx="1"/>
          </p:nvPr>
        </p:nvSpPr>
        <p:spPr>
          <a:xfrm>
            <a:off x="720000" y="1074125"/>
            <a:ext cx="4276543" cy="3495000"/>
          </a:xfrm>
        </p:spPr>
        <p:txBody>
          <a:bodyPr/>
          <a:lstStyle/>
          <a:p>
            <a:pPr marL="152400" indent="0">
              <a:buNone/>
            </a:pPr>
            <a:r>
              <a:rPr lang="en-IN" sz="2000" dirty="0">
                <a:latin typeface="Century Gothic" panose="020B0502020202020204" pitchFamily="34" charset="0"/>
              </a:rPr>
              <a:t>I published that library on </a:t>
            </a:r>
            <a:r>
              <a:rPr lang="en-IN" sz="2000" dirty="0">
                <a:solidFill>
                  <a:schemeClr val="bg2"/>
                </a:solidFill>
                <a:latin typeface="Century Gothic" panose="020B0502020202020204" pitchFamily="34" charset="0"/>
              </a:rPr>
              <a:t>GitHub </a:t>
            </a:r>
            <a:r>
              <a:rPr lang="en-IN" sz="2000" dirty="0">
                <a:solidFill>
                  <a:srgbClr val="FFC000"/>
                </a:solidFill>
                <a:latin typeface="Century Gothic" panose="020B0502020202020204" pitchFamily="34" charset="0"/>
                <a:hlinkClick r:id="rId2" tooltip="CITIZENDOT/ubidots-mqtt-esp">
                  <a:extLst>
                    <a:ext uri="{A12FA001-AC4F-418D-AE19-62706E023703}">
                      <ahyp:hlinkClr xmlns:ahyp="http://schemas.microsoft.com/office/drawing/2018/hyperlinkcolor" val="tx"/>
                    </a:ext>
                  </a:extLst>
                </a:hlinkClick>
              </a:rPr>
              <a:t>here</a:t>
            </a:r>
            <a:r>
              <a:rPr lang="en-IN" sz="2000" dirty="0">
                <a:solidFill>
                  <a:schemeClr val="bg2"/>
                </a:solidFill>
                <a:latin typeface="Century Gothic" panose="020B0502020202020204" pitchFamily="34" charset="0"/>
              </a:rPr>
              <a:t>. </a:t>
            </a:r>
          </a:p>
          <a:p>
            <a:pPr marL="152400" indent="0">
              <a:buNone/>
            </a:pPr>
            <a:endParaRPr lang="en-IN" sz="2000" dirty="0">
              <a:solidFill>
                <a:schemeClr val="bg2"/>
              </a:solidFill>
              <a:latin typeface="Century Gothic" panose="020B0502020202020204" pitchFamily="34" charset="0"/>
            </a:endParaRPr>
          </a:p>
          <a:p>
            <a:pPr marL="152400" indent="0">
              <a:buNone/>
            </a:pPr>
            <a:r>
              <a:rPr lang="en-IN" sz="2000" dirty="0">
                <a:solidFill>
                  <a:schemeClr val="bg2"/>
                </a:solidFill>
                <a:latin typeface="Century Gothic" panose="020B0502020202020204" pitchFamily="34" charset="0"/>
              </a:rPr>
              <a:t>It exposes a function </a:t>
            </a:r>
            <a:r>
              <a:rPr lang="en-IN" sz="2000" dirty="0">
                <a:solidFill>
                  <a:schemeClr val="bg2"/>
                </a:solidFill>
                <a:latin typeface="Cascadia Code SemiBold" panose="020B0609020000020004" pitchFamily="49" charset="0"/>
                <a:cs typeface="Cascadia Code SemiBold" panose="020B0609020000020004" pitchFamily="49" charset="0"/>
              </a:rPr>
              <a:t>sendMail()</a:t>
            </a:r>
            <a:r>
              <a:rPr lang="en-IN" sz="2000" dirty="0">
                <a:solidFill>
                  <a:schemeClr val="bg2"/>
                </a:solidFill>
                <a:latin typeface="Century Gothic" panose="020B0502020202020204" pitchFamily="34" charset="0"/>
                <a:cs typeface="Cascadia Code SemiBold" panose="020B0609020000020004" pitchFamily="49" charset="0"/>
              </a:rPr>
              <a:t> with following parameters.</a:t>
            </a:r>
          </a:p>
          <a:p>
            <a:pPr marL="152400" indent="0">
              <a:buNone/>
            </a:pPr>
            <a:endParaRPr lang="en-IN" sz="2000" dirty="0">
              <a:solidFill>
                <a:schemeClr val="bg2"/>
              </a:solidFill>
              <a:latin typeface="Century Gothic" panose="020B0502020202020204" pitchFamily="34" charset="0"/>
              <a:cs typeface="Cascadia Code SemiBold" panose="020B0609020000020004" pitchFamily="49" charset="0"/>
            </a:endParaRPr>
          </a:p>
          <a:p>
            <a:pPr marL="152400" indent="0">
              <a:buNone/>
            </a:pPr>
            <a:r>
              <a:rPr lang="en-IN" sz="2000" dirty="0">
                <a:solidFill>
                  <a:schemeClr val="bg2"/>
                </a:solidFill>
                <a:latin typeface="Century Gothic" panose="020B0502020202020204" pitchFamily="34" charset="0"/>
                <a:cs typeface="Cascadia Code SemiBold" panose="020B0609020000020004" pitchFamily="49" charset="0"/>
              </a:rPr>
              <a:t>I guess those parameters are self-explanatory.</a:t>
            </a:r>
          </a:p>
          <a:p>
            <a:pPr marL="152400" indent="0">
              <a:buNone/>
            </a:pPr>
            <a:endParaRPr lang="en-IN" sz="2000" dirty="0">
              <a:solidFill>
                <a:schemeClr val="bg2"/>
              </a:solidFill>
              <a:latin typeface="Century Gothic" panose="020B0502020202020204" pitchFamily="34" charset="0"/>
              <a:cs typeface="Cascadia Code SemiBold" panose="020B0609020000020004" pitchFamily="49" charset="0"/>
            </a:endParaRPr>
          </a:p>
        </p:txBody>
      </p:sp>
      <p:sp>
        <p:nvSpPr>
          <p:cNvPr id="4" name="Title 1">
            <a:extLst>
              <a:ext uri="{FF2B5EF4-FFF2-40B4-BE49-F238E27FC236}">
                <a16:creationId xmlns:a16="http://schemas.microsoft.com/office/drawing/2014/main" id="{6F1AF4D6-5456-4CDA-9437-2A419D9E4A43}"/>
              </a:ext>
            </a:extLst>
          </p:cNvPr>
          <p:cNvSpPr txBox="1">
            <a:spLocks/>
          </p:cNvSpPr>
          <p:nvPr/>
        </p:nvSpPr>
        <p:spPr>
          <a:xfrm>
            <a:off x="720000" y="352128"/>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uckiest Guy"/>
              <a:buNone/>
              <a:defRPr sz="3000" b="0" i="0" u="none" strike="noStrike" cap="none">
                <a:solidFill>
                  <a:schemeClr val="dk1"/>
                </a:solidFill>
                <a:latin typeface="Luckiest Guy"/>
                <a:ea typeface="Luckiest Guy"/>
                <a:cs typeface="Luckiest Guy"/>
                <a:sym typeface="Luckiest Guy"/>
              </a:defRPr>
            </a:lvl1pPr>
            <a:lvl2pPr marR="0" lvl="1"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2pPr>
            <a:lvl3pPr marR="0" lvl="2"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3pPr>
            <a:lvl4pPr marR="0" lvl="3"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4pPr>
            <a:lvl5pPr marR="0" lvl="4"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5pPr>
            <a:lvl6pPr marR="0" lvl="5"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6pPr>
            <a:lvl7pPr marR="0" lvl="6"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7pPr>
            <a:lvl8pPr marR="0" lvl="7"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8pPr>
            <a:lvl9pPr marR="0" lvl="8"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9pPr>
          </a:lstStyle>
          <a:p>
            <a:r>
              <a:rPr lang="en-US" sz="2800" b="1" u="sng" dirty="0">
                <a:solidFill>
                  <a:schemeClr val="accent2">
                    <a:lumMod val="40000"/>
                    <a:lumOff val="60000"/>
                  </a:schemeClr>
                </a:solidFill>
                <a:latin typeface="Poor Richard" panose="02080502050505020702" pitchFamily="18" charset="0"/>
                <a:ea typeface="PMingLiU-ExtB" panose="02020500000000000000" pitchFamily="18" charset="-120"/>
              </a:rPr>
              <a:t>SMTP Server (continued…)</a:t>
            </a:r>
            <a:endParaRPr lang="en-IN" sz="2800" dirty="0">
              <a:solidFill>
                <a:schemeClr val="accent2">
                  <a:lumMod val="40000"/>
                  <a:lumOff val="60000"/>
                </a:schemeClr>
              </a:solidFill>
              <a:latin typeface="Poor Richard" panose="02080502050505020702" pitchFamily="18" charset="0"/>
              <a:ea typeface="PMingLiU-ExtB" panose="02020500000000000000" pitchFamily="18" charset="-120"/>
            </a:endParaRPr>
          </a:p>
        </p:txBody>
      </p:sp>
      <p:pic>
        <p:nvPicPr>
          <p:cNvPr id="11" name="Picture 10">
            <a:extLst>
              <a:ext uri="{FF2B5EF4-FFF2-40B4-BE49-F238E27FC236}">
                <a16:creationId xmlns:a16="http://schemas.microsoft.com/office/drawing/2014/main" id="{8916FA8C-2436-4CC0-9266-0B323EF547DA}"/>
              </a:ext>
            </a:extLst>
          </p:cNvPr>
          <p:cNvPicPr>
            <a:picLocks noChangeAspect="1"/>
          </p:cNvPicPr>
          <p:nvPr/>
        </p:nvPicPr>
        <p:blipFill>
          <a:blip r:embed="rId3"/>
          <a:stretch>
            <a:fillRect/>
          </a:stretch>
        </p:blipFill>
        <p:spPr>
          <a:xfrm>
            <a:off x="5151663" y="1074125"/>
            <a:ext cx="3553505" cy="3015095"/>
          </a:xfrm>
          <a:prstGeom prst="rect">
            <a:avLst/>
          </a:prstGeom>
        </p:spPr>
      </p:pic>
    </p:spTree>
    <p:extLst>
      <p:ext uri="{BB962C8B-B14F-4D97-AF65-F5344CB8AC3E}">
        <p14:creationId xmlns:p14="http://schemas.microsoft.com/office/powerpoint/2010/main" val="418459161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nodeType="clickEffect">
                                  <p:stCondLst>
                                    <p:cond delay="0"/>
                                  </p:stCondLst>
                                  <p:iterate type="lt">
                                    <p:tmPct val="4000"/>
                                  </p:iterate>
                                  <p:childTnLst>
                                    <p:set>
                                      <p:cBhvr override="childStyle">
                                        <p:cTn id="6" dur="500" fill="hold"/>
                                        <p:tgtEl>
                                          <p:spTgt spid="3">
                                            <p:txEl>
                                              <p:pRg st="2" end="2"/>
                                            </p:txEl>
                                          </p:spTgt>
                                        </p:tgtEl>
                                        <p:attrNameLst>
                                          <p:attrName>style.textDecorationUnderline</p:attrName>
                                        </p:attrNameLst>
                                      </p:cBhvr>
                                      <p:to>
                                        <p:strVal val="true"/>
                                      </p:to>
                                    </p:set>
                                  </p:childTnLst>
                                </p:cTn>
                              </p:par>
                            </p:childTnLst>
                          </p:cTn>
                        </p:par>
                      </p:childTnLst>
                    </p:cTn>
                  </p:par>
                  <p:par>
                    <p:cTn id="7" fill="hold">
                      <p:stCondLst>
                        <p:cond delay="indefinite"/>
                      </p:stCondLst>
                      <p:childTnLst>
                        <p:par>
                          <p:cTn id="8" fill="hold">
                            <p:stCondLst>
                              <p:cond delay="0"/>
                            </p:stCondLst>
                            <p:childTnLst>
                              <p:par>
                                <p:cTn id="9" presetID="32" presetClass="emph" presetSubtype="0" fill="hold" nodeType="clickEffect">
                                  <p:stCondLst>
                                    <p:cond delay="0"/>
                                  </p:stCondLst>
                                  <p:childTnLst>
                                    <p:animRot by="120000">
                                      <p:cBhvr>
                                        <p:cTn id="10" dur="100" fill="hold">
                                          <p:stCondLst>
                                            <p:cond delay="0"/>
                                          </p:stCondLst>
                                        </p:cTn>
                                        <p:tgtEl>
                                          <p:spTgt spid="11"/>
                                        </p:tgtEl>
                                        <p:attrNameLst>
                                          <p:attrName>r</p:attrName>
                                        </p:attrNameLst>
                                      </p:cBhvr>
                                    </p:animRot>
                                    <p:animRot by="-240000">
                                      <p:cBhvr>
                                        <p:cTn id="11" dur="200" fill="hold">
                                          <p:stCondLst>
                                            <p:cond delay="200"/>
                                          </p:stCondLst>
                                        </p:cTn>
                                        <p:tgtEl>
                                          <p:spTgt spid="11"/>
                                        </p:tgtEl>
                                        <p:attrNameLst>
                                          <p:attrName>r</p:attrName>
                                        </p:attrNameLst>
                                      </p:cBhvr>
                                    </p:animRot>
                                    <p:animRot by="240000">
                                      <p:cBhvr>
                                        <p:cTn id="12" dur="200" fill="hold">
                                          <p:stCondLst>
                                            <p:cond delay="400"/>
                                          </p:stCondLst>
                                        </p:cTn>
                                        <p:tgtEl>
                                          <p:spTgt spid="11"/>
                                        </p:tgtEl>
                                        <p:attrNameLst>
                                          <p:attrName>r</p:attrName>
                                        </p:attrNameLst>
                                      </p:cBhvr>
                                    </p:animRot>
                                    <p:animRot by="-240000">
                                      <p:cBhvr>
                                        <p:cTn id="13" dur="200" fill="hold">
                                          <p:stCondLst>
                                            <p:cond delay="600"/>
                                          </p:stCondLst>
                                        </p:cTn>
                                        <p:tgtEl>
                                          <p:spTgt spid="11"/>
                                        </p:tgtEl>
                                        <p:attrNameLst>
                                          <p:attrName>r</p:attrName>
                                        </p:attrNameLst>
                                      </p:cBhvr>
                                    </p:animRot>
                                    <p:animRot by="120000">
                                      <p:cBhvr>
                                        <p:cTn id="14" dur="200" fill="hold">
                                          <p:stCondLst>
                                            <p:cond delay="80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0F3E5D6-8367-46F1-ABCE-081D2B9CB20B}"/>
              </a:ext>
            </a:extLst>
          </p:cNvPr>
          <p:cNvSpPr>
            <a:spLocks noGrp="1"/>
          </p:cNvSpPr>
          <p:nvPr>
            <p:ph type="body" idx="1"/>
          </p:nvPr>
        </p:nvSpPr>
        <p:spPr>
          <a:xfrm>
            <a:off x="720000" y="1074125"/>
            <a:ext cx="7704000" cy="2975361"/>
          </a:xfrm>
        </p:spPr>
        <p:txBody>
          <a:bodyPr/>
          <a:lstStyle/>
          <a:p>
            <a:pPr marL="152400" indent="0">
              <a:buNone/>
            </a:pPr>
            <a:r>
              <a:rPr lang="en-IN" sz="2000" dirty="0">
                <a:latin typeface="Century Gothic" panose="020B0502020202020204" pitchFamily="34" charset="0"/>
              </a:rPr>
              <a:t>This sensor enables us to know Room Temperature and Relative Humidity. Well, not really room.</a:t>
            </a:r>
          </a:p>
          <a:p>
            <a:pPr marL="152400" indent="0">
              <a:buNone/>
            </a:pPr>
            <a:endParaRPr lang="en-IN" sz="2000" dirty="0">
              <a:latin typeface="Century Gothic" panose="020B0502020202020204" pitchFamily="34" charset="0"/>
            </a:endParaRPr>
          </a:p>
          <a:p>
            <a:pPr marL="152400" indent="0">
              <a:buNone/>
            </a:pPr>
            <a:r>
              <a:rPr lang="en-IN" sz="2000" dirty="0">
                <a:latin typeface="Century Gothic" panose="020B0502020202020204" pitchFamily="34" charset="0"/>
              </a:rPr>
              <a:t>It measures Temperature based on Resistance change of it’s electrodes. And relative Humidity by measuring resistance between electrodes.</a:t>
            </a:r>
          </a:p>
          <a:p>
            <a:pPr marL="152400" indent="0">
              <a:buNone/>
            </a:pPr>
            <a:r>
              <a:rPr lang="en-IN" sz="2000" dirty="0">
                <a:latin typeface="Century Gothic" panose="020B0502020202020204" pitchFamily="34" charset="0"/>
              </a:rPr>
              <a:t>The readings of this sensor will be included in the mail body.</a:t>
            </a:r>
          </a:p>
        </p:txBody>
      </p:sp>
      <p:sp>
        <p:nvSpPr>
          <p:cNvPr id="6" name="Title 1">
            <a:extLst>
              <a:ext uri="{FF2B5EF4-FFF2-40B4-BE49-F238E27FC236}">
                <a16:creationId xmlns:a16="http://schemas.microsoft.com/office/drawing/2014/main" id="{A9E02A83-F566-48FA-A9EA-888685601B50}"/>
              </a:ext>
            </a:extLst>
          </p:cNvPr>
          <p:cNvSpPr txBox="1">
            <a:spLocks/>
          </p:cNvSpPr>
          <p:nvPr/>
        </p:nvSpPr>
        <p:spPr>
          <a:xfrm>
            <a:off x="720000" y="352128"/>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uckiest Guy"/>
              <a:buNone/>
              <a:defRPr sz="3000" b="0" i="0" u="none" strike="noStrike" cap="none">
                <a:solidFill>
                  <a:schemeClr val="dk1"/>
                </a:solidFill>
                <a:latin typeface="Luckiest Guy"/>
                <a:ea typeface="Luckiest Guy"/>
                <a:cs typeface="Luckiest Guy"/>
                <a:sym typeface="Luckiest Guy"/>
              </a:defRPr>
            </a:lvl1pPr>
            <a:lvl2pPr marR="0" lvl="1"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2pPr>
            <a:lvl3pPr marR="0" lvl="2"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3pPr>
            <a:lvl4pPr marR="0" lvl="3"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4pPr>
            <a:lvl5pPr marR="0" lvl="4"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5pPr>
            <a:lvl6pPr marR="0" lvl="5"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6pPr>
            <a:lvl7pPr marR="0" lvl="6"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7pPr>
            <a:lvl8pPr marR="0" lvl="7"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8pPr>
            <a:lvl9pPr marR="0" lvl="8"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9pPr>
          </a:lstStyle>
          <a:p>
            <a:r>
              <a:rPr lang="en-US" sz="2800" b="1" u="sng" dirty="0">
                <a:latin typeface="Poor Richard" panose="02080502050505020702" pitchFamily="18" charset="0"/>
              </a:rPr>
              <a:t>DHT11 Sensor</a:t>
            </a:r>
            <a:endParaRPr lang="en-IN" sz="2800" b="1" u="sng" dirty="0">
              <a:solidFill>
                <a:schemeClr val="accent2">
                  <a:lumMod val="40000"/>
                  <a:lumOff val="60000"/>
                </a:schemeClr>
              </a:solidFill>
              <a:latin typeface="Poor Richard" panose="02080502050505020702" pitchFamily="18" charset="0"/>
              <a:ea typeface="PMingLiU-ExtB" panose="02020500000000000000" pitchFamily="18" charset="-120"/>
            </a:endParaRPr>
          </a:p>
        </p:txBody>
      </p:sp>
    </p:spTree>
    <p:extLst>
      <p:ext uri="{BB962C8B-B14F-4D97-AF65-F5344CB8AC3E}">
        <p14:creationId xmlns:p14="http://schemas.microsoft.com/office/powerpoint/2010/main" val="139192675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C4FD6-F358-4D4F-9E53-FE422661E341}"/>
              </a:ext>
            </a:extLst>
          </p:cNvPr>
          <p:cNvSpPr>
            <a:spLocks noGrp="1"/>
          </p:cNvSpPr>
          <p:nvPr>
            <p:ph type="title"/>
          </p:nvPr>
        </p:nvSpPr>
        <p:spPr/>
        <p:txBody>
          <a:bodyPr/>
          <a:lstStyle/>
          <a:p>
            <a:pPr algn="ctr"/>
            <a:r>
              <a:rPr lang="en-US" sz="3200" dirty="0">
                <a:latin typeface="Bahnschrift Light SemiCondensed" panose="020B0502040204020203" pitchFamily="34" charset="0"/>
              </a:rPr>
              <a:t>Short and Sweet Disclaimer</a:t>
            </a:r>
            <a:endParaRPr lang="en-IN" sz="3200" dirty="0">
              <a:latin typeface="Bahnschrift Light SemiCondensed" panose="020B0502040204020203" pitchFamily="34" charset="0"/>
            </a:endParaRPr>
          </a:p>
        </p:txBody>
      </p:sp>
      <p:sp>
        <p:nvSpPr>
          <p:cNvPr id="3" name="Text Placeholder 2">
            <a:extLst>
              <a:ext uri="{FF2B5EF4-FFF2-40B4-BE49-F238E27FC236}">
                <a16:creationId xmlns:a16="http://schemas.microsoft.com/office/drawing/2014/main" id="{C218ED1C-42E0-49CD-B35F-FBD005D5C7E2}"/>
              </a:ext>
            </a:extLst>
          </p:cNvPr>
          <p:cNvSpPr>
            <a:spLocks noGrp="1"/>
          </p:cNvSpPr>
          <p:nvPr>
            <p:ph type="body" idx="1"/>
          </p:nvPr>
        </p:nvSpPr>
        <p:spPr/>
        <p:txBody>
          <a:bodyPr/>
          <a:lstStyle/>
          <a:p>
            <a:pPr marL="152400" indent="0">
              <a:buNone/>
            </a:pPr>
            <a:r>
              <a:rPr lang="en-US" sz="1800" dirty="0">
                <a:latin typeface="Century Gothic" panose="020B0502020202020204" pitchFamily="34" charset="0"/>
              </a:rPr>
              <a:t>I prepared this PPT by keeping reader in mind. </a:t>
            </a:r>
            <a:r>
              <a:rPr lang="en-IN" sz="1800" dirty="0">
                <a:latin typeface="Century Gothic" panose="020B0502020202020204" pitchFamily="34" charset="0"/>
              </a:rPr>
              <a:t>So, I made this in such a way that, Reader doesn’t get bored by some routine content. There is no slide in this PPT which contains just some Random Info from Internet. Every line and element is well thought and put here in the slides. Please give it a read. </a:t>
            </a:r>
          </a:p>
          <a:p>
            <a:pPr marL="152400" indent="0">
              <a:buNone/>
            </a:pPr>
            <a:endParaRPr lang="en-IN" sz="1800" dirty="0">
              <a:latin typeface="Century Gothic" panose="020B0502020202020204" pitchFamily="34" charset="0"/>
            </a:endParaRPr>
          </a:p>
          <a:p>
            <a:pPr marL="152400" indent="0">
              <a:buNone/>
            </a:pPr>
            <a:r>
              <a:rPr lang="en-IN" sz="1800" dirty="0">
                <a:latin typeface="Century Gothic" panose="020B0502020202020204" pitchFamily="34" charset="0"/>
              </a:rPr>
              <a:t>And, I made this PPT as conversation. So, This contains some conversational humour at some slides, a movie scene in another. Again, Every element is put here just to better engage with the Reader.</a:t>
            </a:r>
          </a:p>
          <a:p>
            <a:pPr marL="152400" indent="0" algn="r">
              <a:buNone/>
            </a:pPr>
            <a:r>
              <a:rPr lang="en-IN" sz="3200" dirty="0">
                <a:latin typeface="Poor Richard" panose="02080502050505020702" pitchFamily="18" charset="0"/>
              </a:rPr>
              <a:t>Appaji Chintimi</a:t>
            </a:r>
            <a:endParaRPr lang="en-US" sz="3200" dirty="0">
              <a:latin typeface="Poor Richard" panose="02080502050505020702" pitchFamily="18" charset="0"/>
            </a:endParaRPr>
          </a:p>
        </p:txBody>
      </p:sp>
    </p:spTree>
    <p:extLst>
      <p:ext uri="{BB962C8B-B14F-4D97-AF65-F5344CB8AC3E}">
        <p14:creationId xmlns:p14="http://schemas.microsoft.com/office/powerpoint/2010/main" val="39544371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31557-39EE-46FF-8EAE-3498B41733E0}"/>
              </a:ext>
            </a:extLst>
          </p:cNvPr>
          <p:cNvSpPr>
            <a:spLocks noGrp="1"/>
          </p:cNvSpPr>
          <p:nvPr>
            <p:ph type="title"/>
          </p:nvPr>
        </p:nvSpPr>
        <p:spPr>
          <a:xfrm>
            <a:off x="720000" y="264161"/>
            <a:ext cx="7704000" cy="713215"/>
          </a:xfrm>
        </p:spPr>
        <p:txBody>
          <a:bodyPr/>
          <a:lstStyle/>
          <a:p>
            <a:pPr algn="ctr"/>
            <a:r>
              <a:rPr lang="en-US" sz="4000" dirty="0">
                <a:latin typeface="Poor Richard" panose="02080502050505020702" pitchFamily="18" charset="0"/>
              </a:rPr>
              <a:t>Circuitry</a:t>
            </a:r>
            <a:endParaRPr lang="en-IN" sz="4000" dirty="0">
              <a:latin typeface="Poor Richard" panose="02080502050505020702" pitchFamily="18" charset="0"/>
            </a:endParaRPr>
          </a:p>
        </p:txBody>
      </p:sp>
      <p:pic>
        <p:nvPicPr>
          <p:cNvPr id="5" name="Picture 4">
            <a:extLst>
              <a:ext uri="{FF2B5EF4-FFF2-40B4-BE49-F238E27FC236}">
                <a16:creationId xmlns:a16="http://schemas.microsoft.com/office/drawing/2014/main" id="{C44F73E7-F47D-4B77-858D-A3BB74C68B72}"/>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40623" y="977376"/>
            <a:ext cx="2727815" cy="3637086"/>
          </a:xfrm>
          <a:prstGeom prst="rect">
            <a:avLst/>
          </a:prstGeom>
        </p:spPr>
      </p:pic>
      <p:pic>
        <p:nvPicPr>
          <p:cNvPr id="7" name="Picture 6">
            <a:extLst>
              <a:ext uri="{FF2B5EF4-FFF2-40B4-BE49-F238E27FC236}">
                <a16:creationId xmlns:a16="http://schemas.microsoft.com/office/drawing/2014/main" id="{CAAC7020-88B9-40C7-8EB4-17EF33746D1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796407" y="1067808"/>
            <a:ext cx="2383447" cy="3423169"/>
          </a:xfrm>
          <a:prstGeom prst="rect">
            <a:avLst/>
          </a:prstGeom>
        </p:spPr>
      </p:pic>
    </p:spTree>
    <p:extLst>
      <p:ext uri="{BB962C8B-B14F-4D97-AF65-F5344CB8AC3E}">
        <p14:creationId xmlns:p14="http://schemas.microsoft.com/office/powerpoint/2010/main" val="12014581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3894;p66">
            <a:extLst>
              <a:ext uri="{FF2B5EF4-FFF2-40B4-BE49-F238E27FC236}">
                <a16:creationId xmlns:a16="http://schemas.microsoft.com/office/drawing/2014/main" id="{28DAF4A0-777B-407C-A390-4581BCC22A1E}"/>
              </a:ext>
            </a:extLst>
          </p:cNvPr>
          <p:cNvGrpSpPr/>
          <p:nvPr/>
        </p:nvGrpSpPr>
        <p:grpSpPr>
          <a:xfrm>
            <a:off x="1338425" y="897235"/>
            <a:ext cx="2479115" cy="3706269"/>
            <a:chOff x="1338425" y="897235"/>
            <a:chExt cx="2479115" cy="3706269"/>
          </a:xfrm>
        </p:grpSpPr>
        <p:sp>
          <p:nvSpPr>
            <p:cNvPr id="3" name="Google Shape;3895;p66">
              <a:extLst>
                <a:ext uri="{FF2B5EF4-FFF2-40B4-BE49-F238E27FC236}">
                  <a16:creationId xmlns:a16="http://schemas.microsoft.com/office/drawing/2014/main" id="{0F88764A-146F-4EFE-B64B-51366BD1C0F9}"/>
                </a:ext>
              </a:extLst>
            </p:cNvPr>
            <p:cNvSpPr/>
            <p:nvPr/>
          </p:nvSpPr>
          <p:spPr>
            <a:xfrm>
              <a:off x="1338425" y="1821583"/>
              <a:ext cx="555063" cy="2022148"/>
            </a:xfrm>
            <a:custGeom>
              <a:avLst/>
              <a:gdLst/>
              <a:ahLst/>
              <a:cxnLst/>
              <a:rect l="l" t="t" r="r" b="b"/>
              <a:pathLst>
                <a:path w="6307" h="22977" extrusionOk="0">
                  <a:moveTo>
                    <a:pt x="4018" y="777"/>
                  </a:moveTo>
                  <a:cubicBezTo>
                    <a:pt x="1393" y="5471"/>
                    <a:pt x="0" y="10862"/>
                    <a:pt x="0" y="16233"/>
                  </a:cubicBezTo>
                  <a:cubicBezTo>
                    <a:pt x="0" y="18481"/>
                    <a:pt x="298" y="20868"/>
                    <a:pt x="1771" y="22519"/>
                  </a:cubicBezTo>
                  <a:cubicBezTo>
                    <a:pt x="1930" y="22698"/>
                    <a:pt x="2089" y="22857"/>
                    <a:pt x="2328" y="22897"/>
                  </a:cubicBezTo>
                  <a:cubicBezTo>
                    <a:pt x="2865" y="22977"/>
                    <a:pt x="3123" y="22281"/>
                    <a:pt x="3163" y="21724"/>
                  </a:cubicBezTo>
                  <a:cubicBezTo>
                    <a:pt x="3481" y="18004"/>
                    <a:pt x="2964" y="14244"/>
                    <a:pt x="3024" y="10484"/>
                  </a:cubicBezTo>
                  <a:cubicBezTo>
                    <a:pt x="3064" y="6744"/>
                    <a:pt x="3820" y="2806"/>
                    <a:pt x="6306" y="1"/>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896;p66">
              <a:extLst>
                <a:ext uri="{FF2B5EF4-FFF2-40B4-BE49-F238E27FC236}">
                  <a16:creationId xmlns:a16="http://schemas.microsoft.com/office/drawing/2014/main" id="{85A179A4-4A45-4FE5-BD88-EC316DD1F110}"/>
                </a:ext>
              </a:extLst>
            </p:cNvPr>
            <p:cNvSpPr/>
            <p:nvPr/>
          </p:nvSpPr>
          <p:spPr>
            <a:xfrm>
              <a:off x="3099663" y="1856610"/>
              <a:ext cx="717877" cy="1978409"/>
            </a:xfrm>
            <a:custGeom>
              <a:avLst/>
              <a:gdLst/>
              <a:ahLst/>
              <a:cxnLst/>
              <a:rect l="l" t="t" r="r" b="b"/>
              <a:pathLst>
                <a:path w="8157" h="22480" extrusionOk="0">
                  <a:moveTo>
                    <a:pt x="2328" y="518"/>
                  </a:moveTo>
                  <a:cubicBezTo>
                    <a:pt x="5411" y="4954"/>
                    <a:pt x="7360" y="10146"/>
                    <a:pt x="7917" y="15497"/>
                  </a:cubicBezTo>
                  <a:cubicBezTo>
                    <a:pt x="8156" y="17705"/>
                    <a:pt x="8096" y="20112"/>
                    <a:pt x="6803" y="21922"/>
                  </a:cubicBezTo>
                  <a:cubicBezTo>
                    <a:pt x="6684" y="22101"/>
                    <a:pt x="6525" y="22300"/>
                    <a:pt x="6306" y="22360"/>
                  </a:cubicBezTo>
                  <a:cubicBezTo>
                    <a:pt x="5789" y="22479"/>
                    <a:pt x="5431" y="21803"/>
                    <a:pt x="5331" y="21286"/>
                  </a:cubicBezTo>
                  <a:cubicBezTo>
                    <a:pt x="4615" y="17606"/>
                    <a:pt x="4774" y="13826"/>
                    <a:pt x="4337" y="10086"/>
                  </a:cubicBezTo>
                  <a:cubicBezTo>
                    <a:pt x="3899" y="6366"/>
                    <a:pt x="2745" y="2527"/>
                    <a:pt x="0" y="1"/>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897;p66">
              <a:extLst>
                <a:ext uri="{FF2B5EF4-FFF2-40B4-BE49-F238E27FC236}">
                  <a16:creationId xmlns:a16="http://schemas.microsoft.com/office/drawing/2014/main" id="{A4F7B096-C4EC-49CC-82E5-6508F81977EF}"/>
                </a:ext>
              </a:extLst>
            </p:cNvPr>
            <p:cNvSpPr/>
            <p:nvPr/>
          </p:nvSpPr>
          <p:spPr>
            <a:xfrm>
              <a:off x="1774510" y="2607670"/>
              <a:ext cx="666921" cy="1995834"/>
            </a:xfrm>
            <a:custGeom>
              <a:avLst/>
              <a:gdLst/>
              <a:ahLst/>
              <a:cxnLst/>
              <a:rect l="l" t="t" r="r" b="b"/>
              <a:pathLst>
                <a:path w="7578" h="22678" extrusionOk="0">
                  <a:moveTo>
                    <a:pt x="5409" y="1"/>
                  </a:moveTo>
                  <a:lnTo>
                    <a:pt x="6444" y="19515"/>
                  </a:lnTo>
                  <a:cubicBezTo>
                    <a:pt x="6444" y="19515"/>
                    <a:pt x="158" y="20987"/>
                    <a:pt x="18" y="22340"/>
                  </a:cubicBezTo>
                  <a:cubicBezTo>
                    <a:pt x="1" y="22579"/>
                    <a:pt x="218" y="22677"/>
                    <a:pt x="589" y="22677"/>
                  </a:cubicBezTo>
                  <a:cubicBezTo>
                    <a:pt x="2350" y="22677"/>
                    <a:pt x="7577" y="20450"/>
                    <a:pt x="7577" y="20450"/>
                  </a:cubicBezTo>
                  <a:lnTo>
                    <a:pt x="6921" y="737"/>
                  </a:lnTo>
                  <a:lnTo>
                    <a:pt x="54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898;p66">
              <a:extLst>
                <a:ext uri="{FF2B5EF4-FFF2-40B4-BE49-F238E27FC236}">
                  <a16:creationId xmlns:a16="http://schemas.microsoft.com/office/drawing/2014/main" id="{226FE767-8128-418E-8C18-2736E841BA47}"/>
                </a:ext>
              </a:extLst>
            </p:cNvPr>
            <p:cNvSpPr/>
            <p:nvPr/>
          </p:nvSpPr>
          <p:spPr>
            <a:xfrm>
              <a:off x="2619925" y="2607670"/>
              <a:ext cx="596867" cy="1994074"/>
            </a:xfrm>
            <a:custGeom>
              <a:avLst/>
              <a:gdLst/>
              <a:ahLst/>
              <a:cxnLst/>
              <a:rect l="l" t="t" r="r" b="b"/>
              <a:pathLst>
                <a:path w="6782" h="22658" extrusionOk="0">
                  <a:moveTo>
                    <a:pt x="1990" y="1"/>
                  </a:moveTo>
                  <a:lnTo>
                    <a:pt x="617" y="717"/>
                  </a:lnTo>
                  <a:lnTo>
                    <a:pt x="1" y="20430"/>
                  </a:lnTo>
                  <a:cubicBezTo>
                    <a:pt x="1" y="20430"/>
                    <a:pt x="4685" y="22657"/>
                    <a:pt x="6258" y="22657"/>
                  </a:cubicBezTo>
                  <a:cubicBezTo>
                    <a:pt x="6588" y="22657"/>
                    <a:pt x="6781" y="22559"/>
                    <a:pt x="6764" y="22320"/>
                  </a:cubicBezTo>
                  <a:cubicBezTo>
                    <a:pt x="6684" y="20968"/>
                    <a:pt x="1035" y="19515"/>
                    <a:pt x="1035" y="19515"/>
                  </a:cubicBezTo>
                  <a:lnTo>
                    <a:pt x="19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899;p66">
              <a:extLst>
                <a:ext uri="{FF2B5EF4-FFF2-40B4-BE49-F238E27FC236}">
                  <a16:creationId xmlns:a16="http://schemas.microsoft.com/office/drawing/2014/main" id="{A4C47781-E0C0-43C3-8EB6-8E9546CEE5DF}"/>
                </a:ext>
              </a:extLst>
            </p:cNvPr>
            <p:cNvSpPr/>
            <p:nvPr/>
          </p:nvSpPr>
          <p:spPr>
            <a:xfrm>
              <a:off x="1709559" y="897235"/>
              <a:ext cx="1600240" cy="616317"/>
            </a:xfrm>
            <a:custGeom>
              <a:avLst/>
              <a:gdLst/>
              <a:ahLst/>
              <a:cxnLst/>
              <a:rect l="l" t="t" r="r" b="b"/>
              <a:pathLst>
                <a:path w="18183" h="7003" extrusionOk="0">
                  <a:moveTo>
                    <a:pt x="17625" y="537"/>
                  </a:moveTo>
                  <a:cubicBezTo>
                    <a:pt x="17605" y="398"/>
                    <a:pt x="17546" y="259"/>
                    <a:pt x="17486" y="179"/>
                  </a:cubicBezTo>
                  <a:cubicBezTo>
                    <a:pt x="17287" y="0"/>
                    <a:pt x="16989" y="60"/>
                    <a:pt x="16730" y="179"/>
                  </a:cubicBezTo>
                  <a:cubicBezTo>
                    <a:pt x="15039" y="955"/>
                    <a:pt x="14144" y="2845"/>
                    <a:pt x="13766" y="4655"/>
                  </a:cubicBezTo>
                  <a:cubicBezTo>
                    <a:pt x="13846" y="3382"/>
                    <a:pt x="13866" y="1930"/>
                    <a:pt x="12950" y="1035"/>
                  </a:cubicBezTo>
                  <a:cubicBezTo>
                    <a:pt x="12831" y="896"/>
                    <a:pt x="12672" y="776"/>
                    <a:pt x="12513" y="796"/>
                  </a:cubicBezTo>
                  <a:cubicBezTo>
                    <a:pt x="12354" y="836"/>
                    <a:pt x="12254" y="935"/>
                    <a:pt x="12155" y="1035"/>
                  </a:cubicBezTo>
                  <a:cubicBezTo>
                    <a:pt x="11260" y="2049"/>
                    <a:pt x="10822" y="3442"/>
                    <a:pt x="10961" y="4775"/>
                  </a:cubicBezTo>
                  <a:cubicBezTo>
                    <a:pt x="10862" y="3362"/>
                    <a:pt x="10663" y="1055"/>
                    <a:pt x="9529" y="836"/>
                  </a:cubicBezTo>
                  <a:cubicBezTo>
                    <a:pt x="8375" y="597"/>
                    <a:pt x="8335" y="3263"/>
                    <a:pt x="8952" y="4377"/>
                  </a:cubicBezTo>
                  <a:cubicBezTo>
                    <a:pt x="8256" y="3283"/>
                    <a:pt x="7500" y="2228"/>
                    <a:pt x="6684" y="1194"/>
                  </a:cubicBezTo>
                  <a:cubicBezTo>
                    <a:pt x="6545" y="995"/>
                    <a:pt x="6366" y="796"/>
                    <a:pt x="6147" y="756"/>
                  </a:cubicBezTo>
                  <a:cubicBezTo>
                    <a:pt x="5590" y="577"/>
                    <a:pt x="5113" y="1194"/>
                    <a:pt x="4993" y="1771"/>
                  </a:cubicBezTo>
                  <a:cubicBezTo>
                    <a:pt x="4715" y="2885"/>
                    <a:pt x="4974" y="4138"/>
                    <a:pt x="5670" y="5073"/>
                  </a:cubicBezTo>
                  <a:cubicBezTo>
                    <a:pt x="4476" y="3581"/>
                    <a:pt x="2706" y="2547"/>
                    <a:pt x="816" y="2248"/>
                  </a:cubicBezTo>
                  <a:cubicBezTo>
                    <a:pt x="617" y="2228"/>
                    <a:pt x="378" y="2189"/>
                    <a:pt x="219" y="2348"/>
                  </a:cubicBezTo>
                  <a:cubicBezTo>
                    <a:pt x="120" y="2447"/>
                    <a:pt x="100" y="2586"/>
                    <a:pt x="80" y="2746"/>
                  </a:cubicBezTo>
                  <a:cubicBezTo>
                    <a:pt x="0" y="3581"/>
                    <a:pt x="398" y="4436"/>
                    <a:pt x="975" y="5053"/>
                  </a:cubicBezTo>
                  <a:cubicBezTo>
                    <a:pt x="1532" y="5670"/>
                    <a:pt x="2288" y="6127"/>
                    <a:pt x="3024" y="6525"/>
                  </a:cubicBezTo>
                  <a:lnTo>
                    <a:pt x="13965" y="7003"/>
                  </a:lnTo>
                  <a:cubicBezTo>
                    <a:pt x="16531" y="6107"/>
                    <a:pt x="18182" y="3163"/>
                    <a:pt x="17625" y="5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900;p66">
              <a:extLst>
                <a:ext uri="{FF2B5EF4-FFF2-40B4-BE49-F238E27FC236}">
                  <a16:creationId xmlns:a16="http://schemas.microsoft.com/office/drawing/2014/main" id="{36BFDFF7-C3DC-4451-8DA5-BC9E35385AA0}"/>
                </a:ext>
              </a:extLst>
            </p:cNvPr>
            <p:cNvSpPr/>
            <p:nvPr/>
          </p:nvSpPr>
          <p:spPr>
            <a:xfrm>
              <a:off x="1492441" y="1222864"/>
              <a:ext cx="1934669" cy="1852294"/>
            </a:xfrm>
            <a:custGeom>
              <a:avLst/>
              <a:gdLst/>
              <a:ahLst/>
              <a:cxnLst/>
              <a:rect l="l" t="t" r="r" b="b"/>
              <a:pathLst>
                <a:path w="21983" h="21047" extrusionOk="0">
                  <a:moveTo>
                    <a:pt x="20609" y="4635"/>
                  </a:moveTo>
                  <a:cubicBezTo>
                    <a:pt x="20391" y="3323"/>
                    <a:pt x="20072" y="1890"/>
                    <a:pt x="19058" y="995"/>
                  </a:cubicBezTo>
                  <a:cubicBezTo>
                    <a:pt x="18123" y="199"/>
                    <a:pt x="16830" y="40"/>
                    <a:pt x="15616" y="0"/>
                  </a:cubicBezTo>
                  <a:cubicBezTo>
                    <a:pt x="14582" y="0"/>
                    <a:pt x="9748" y="80"/>
                    <a:pt x="7659" y="438"/>
                  </a:cubicBezTo>
                  <a:cubicBezTo>
                    <a:pt x="5571" y="776"/>
                    <a:pt x="3243" y="80"/>
                    <a:pt x="1652" y="5710"/>
                  </a:cubicBezTo>
                  <a:cubicBezTo>
                    <a:pt x="1" y="11578"/>
                    <a:pt x="1075" y="19058"/>
                    <a:pt x="3780" y="21047"/>
                  </a:cubicBezTo>
                  <a:cubicBezTo>
                    <a:pt x="3999" y="19575"/>
                    <a:pt x="4536" y="18123"/>
                    <a:pt x="5372" y="16889"/>
                  </a:cubicBezTo>
                  <a:cubicBezTo>
                    <a:pt x="5849" y="18123"/>
                    <a:pt x="6466" y="19276"/>
                    <a:pt x="7182" y="20371"/>
                  </a:cubicBezTo>
                  <a:cubicBezTo>
                    <a:pt x="7878" y="19257"/>
                    <a:pt x="8734" y="18262"/>
                    <a:pt x="9708" y="17387"/>
                  </a:cubicBezTo>
                  <a:cubicBezTo>
                    <a:pt x="10226" y="18182"/>
                    <a:pt x="10623" y="19058"/>
                    <a:pt x="10922" y="19953"/>
                  </a:cubicBezTo>
                  <a:cubicBezTo>
                    <a:pt x="11300" y="19296"/>
                    <a:pt x="11757" y="18700"/>
                    <a:pt x="12334" y="18242"/>
                  </a:cubicBezTo>
                  <a:cubicBezTo>
                    <a:pt x="12891" y="18938"/>
                    <a:pt x="13309" y="19694"/>
                    <a:pt x="13627" y="20530"/>
                  </a:cubicBezTo>
                  <a:cubicBezTo>
                    <a:pt x="13806" y="19933"/>
                    <a:pt x="14025" y="19336"/>
                    <a:pt x="14323" y="18779"/>
                  </a:cubicBezTo>
                  <a:cubicBezTo>
                    <a:pt x="14801" y="19396"/>
                    <a:pt x="15398" y="19933"/>
                    <a:pt x="16074" y="20331"/>
                  </a:cubicBezTo>
                  <a:cubicBezTo>
                    <a:pt x="16432" y="19336"/>
                    <a:pt x="16730" y="18302"/>
                    <a:pt x="16909" y="17247"/>
                  </a:cubicBezTo>
                  <a:cubicBezTo>
                    <a:pt x="17586" y="18043"/>
                    <a:pt x="18262" y="18859"/>
                    <a:pt x="18938" y="19654"/>
                  </a:cubicBezTo>
                  <a:cubicBezTo>
                    <a:pt x="19137" y="18759"/>
                    <a:pt x="19297" y="17844"/>
                    <a:pt x="19356" y="16949"/>
                  </a:cubicBezTo>
                  <a:cubicBezTo>
                    <a:pt x="20013" y="17685"/>
                    <a:pt x="20570" y="18560"/>
                    <a:pt x="20987" y="19456"/>
                  </a:cubicBezTo>
                  <a:cubicBezTo>
                    <a:pt x="21982" y="14602"/>
                    <a:pt x="21465" y="9569"/>
                    <a:pt x="20609" y="46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901;p66">
              <a:extLst>
                <a:ext uri="{FF2B5EF4-FFF2-40B4-BE49-F238E27FC236}">
                  <a16:creationId xmlns:a16="http://schemas.microsoft.com/office/drawing/2014/main" id="{00C925CE-3225-4F10-8D3B-F6B4A1BE8F1B}"/>
                </a:ext>
              </a:extLst>
            </p:cNvPr>
            <p:cNvSpPr/>
            <p:nvPr/>
          </p:nvSpPr>
          <p:spPr>
            <a:xfrm>
              <a:off x="1621990" y="1414722"/>
              <a:ext cx="532357" cy="521444"/>
            </a:xfrm>
            <a:custGeom>
              <a:avLst/>
              <a:gdLst/>
              <a:ahLst/>
              <a:cxnLst/>
              <a:rect l="l" t="t" r="r" b="b"/>
              <a:pathLst>
                <a:path w="6049" h="5925" extrusionOk="0">
                  <a:moveTo>
                    <a:pt x="3021" y="1"/>
                  </a:moveTo>
                  <a:cubicBezTo>
                    <a:pt x="2950" y="1"/>
                    <a:pt x="2878" y="3"/>
                    <a:pt x="2806" y="9"/>
                  </a:cubicBezTo>
                  <a:cubicBezTo>
                    <a:pt x="1214" y="128"/>
                    <a:pt x="1" y="1540"/>
                    <a:pt x="120" y="3172"/>
                  </a:cubicBezTo>
                  <a:cubicBezTo>
                    <a:pt x="234" y="4730"/>
                    <a:pt x="1528" y="5925"/>
                    <a:pt x="3030" y="5925"/>
                  </a:cubicBezTo>
                  <a:cubicBezTo>
                    <a:pt x="3101" y="5925"/>
                    <a:pt x="3172" y="5922"/>
                    <a:pt x="3243" y="5917"/>
                  </a:cubicBezTo>
                  <a:cubicBezTo>
                    <a:pt x="4855" y="5797"/>
                    <a:pt x="6048" y="4385"/>
                    <a:pt x="5929" y="2754"/>
                  </a:cubicBezTo>
                  <a:cubicBezTo>
                    <a:pt x="5815" y="1196"/>
                    <a:pt x="4539" y="1"/>
                    <a:pt x="3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902;p66">
              <a:extLst>
                <a:ext uri="{FF2B5EF4-FFF2-40B4-BE49-F238E27FC236}">
                  <a16:creationId xmlns:a16="http://schemas.microsoft.com/office/drawing/2014/main" id="{322676DD-08F5-44B0-ADFD-871ABC6CBF85}"/>
                </a:ext>
              </a:extLst>
            </p:cNvPr>
            <p:cNvSpPr/>
            <p:nvPr/>
          </p:nvSpPr>
          <p:spPr>
            <a:xfrm>
              <a:off x="1774334" y="1463654"/>
              <a:ext cx="392249" cy="393394"/>
            </a:xfrm>
            <a:custGeom>
              <a:avLst/>
              <a:gdLst/>
              <a:ahLst/>
              <a:cxnLst/>
              <a:rect l="l" t="t" r="r" b="b"/>
              <a:pathLst>
                <a:path w="4457" h="4470" extrusionOk="0">
                  <a:moveTo>
                    <a:pt x="2239" y="1"/>
                  </a:moveTo>
                  <a:cubicBezTo>
                    <a:pt x="2131" y="1"/>
                    <a:pt x="2021" y="10"/>
                    <a:pt x="1910" y="30"/>
                  </a:cubicBezTo>
                  <a:cubicBezTo>
                    <a:pt x="776" y="209"/>
                    <a:pt x="0" y="1362"/>
                    <a:pt x="199" y="2576"/>
                  </a:cubicBezTo>
                  <a:cubicBezTo>
                    <a:pt x="362" y="3679"/>
                    <a:pt x="1265" y="4470"/>
                    <a:pt x="2265" y="4470"/>
                  </a:cubicBezTo>
                  <a:cubicBezTo>
                    <a:pt x="2365" y="4470"/>
                    <a:pt x="2465" y="4462"/>
                    <a:pt x="2567" y="4446"/>
                  </a:cubicBezTo>
                  <a:cubicBezTo>
                    <a:pt x="3681" y="4267"/>
                    <a:pt x="4456" y="3113"/>
                    <a:pt x="4277" y="1899"/>
                  </a:cubicBezTo>
                  <a:cubicBezTo>
                    <a:pt x="4134" y="804"/>
                    <a:pt x="3245" y="1"/>
                    <a:pt x="22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903;p66">
              <a:extLst>
                <a:ext uri="{FF2B5EF4-FFF2-40B4-BE49-F238E27FC236}">
                  <a16:creationId xmlns:a16="http://schemas.microsoft.com/office/drawing/2014/main" id="{4D62C5CE-2E85-4C71-BDA8-15EB8874C9F6}"/>
                </a:ext>
              </a:extLst>
            </p:cNvPr>
            <p:cNvSpPr/>
            <p:nvPr/>
          </p:nvSpPr>
          <p:spPr>
            <a:xfrm>
              <a:off x="1895082" y="1516987"/>
              <a:ext cx="87655" cy="91088"/>
            </a:xfrm>
            <a:custGeom>
              <a:avLst/>
              <a:gdLst/>
              <a:ahLst/>
              <a:cxnLst/>
              <a:rect l="l" t="t" r="r" b="b"/>
              <a:pathLst>
                <a:path w="996" h="1035" extrusionOk="0">
                  <a:moveTo>
                    <a:pt x="478" y="0"/>
                  </a:moveTo>
                  <a:cubicBezTo>
                    <a:pt x="200" y="0"/>
                    <a:pt x="1" y="259"/>
                    <a:pt x="21" y="518"/>
                  </a:cubicBezTo>
                  <a:cubicBezTo>
                    <a:pt x="41" y="816"/>
                    <a:pt x="279" y="1035"/>
                    <a:pt x="518" y="1035"/>
                  </a:cubicBezTo>
                  <a:cubicBezTo>
                    <a:pt x="797" y="1035"/>
                    <a:pt x="996" y="796"/>
                    <a:pt x="976" y="518"/>
                  </a:cubicBezTo>
                  <a:cubicBezTo>
                    <a:pt x="976" y="219"/>
                    <a:pt x="737"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904;p66">
              <a:extLst>
                <a:ext uri="{FF2B5EF4-FFF2-40B4-BE49-F238E27FC236}">
                  <a16:creationId xmlns:a16="http://schemas.microsoft.com/office/drawing/2014/main" id="{CED469F2-785B-463B-9086-FC4C01C0CDBE}"/>
                </a:ext>
              </a:extLst>
            </p:cNvPr>
            <p:cNvSpPr/>
            <p:nvPr/>
          </p:nvSpPr>
          <p:spPr>
            <a:xfrm>
              <a:off x="2001925" y="1588802"/>
              <a:ext cx="56061" cy="61341"/>
            </a:xfrm>
            <a:custGeom>
              <a:avLst/>
              <a:gdLst/>
              <a:ahLst/>
              <a:cxnLst/>
              <a:rect l="l" t="t" r="r" b="b"/>
              <a:pathLst>
                <a:path w="637" h="697" extrusionOk="0">
                  <a:moveTo>
                    <a:pt x="299" y="0"/>
                  </a:moveTo>
                  <a:cubicBezTo>
                    <a:pt x="140" y="0"/>
                    <a:pt x="0" y="159"/>
                    <a:pt x="0" y="358"/>
                  </a:cubicBezTo>
                  <a:cubicBezTo>
                    <a:pt x="0" y="557"/>
                    <a:pt x="160" y="696"/>
                    <a:pt x="339" y="696"/>
                  </a:cubicBezTo>
                  <a:cubicBezTo>
                    <a:pt x="498" y="696"/>
                    <a:pt x="637" y="557"/>
                    <a:pt x="637" y="358"/>
                  </a:cubicBezTo>
                  <a:cubicBezTo>
                    <a:pt x="637" y="159"/>
                    <a:pt x="478" y="0"/>
                    <a:pt x="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905;p66">
              <a:extLst>
                <a:ext uri="{FF2B5EF4-FFF2-40B4-BE49-F238E27FC236}">
                  <a16:creationId xmlns:a16="http://schemas.microsoft.com/office/drawing/2014/main" id="{FE209D91-66E6-47E8-9A41-F136F76B7EF0}"/>
                </a:ext>
              </a:extLst>
            </p:cNvPr>
            <p:cNvSpPr/>
            <p:nvPr/>
          </p:nvSpPr>
          <p:spPr>
            <a:xfrm>
              <a:off x="2805536" y="1348364"/>
              <a:ext cx="528749" cy="519332"/>
            </a:xfrm>
            <a:custGeom>
              <a:avLst/>
              <a:gdLst/>
              <a:ahLst/>
              <a:cxnLst/>
              <a:rect l="l" t="t" r="r" b="b"/>
              <a:pathLst>
                <a:path w="6008" h="5901" extrusionOk="0">
                  <a:moveTo>
                    <a:pt x="2968" y="1"/>
                  </a:moveTo>
                  <a:cubicBezTo>
                    <a:pt x="2907" y="1"/>
                    <a:pt x="2846" y="3"/>
                    <a:pt x="2785" y="7"/>
                  </a:cubicBezTo>
                  <a:cubicBezTo>
                    <a:pt x="1194" y="126"/>
                    <a:pt x="0" y="1538"/>
                    <a:pt x="120" y="3170"/>
                  </a:cubicBezTo>
                  <a:cubicBezTo>
                    <a:pt x="253" y="4719"/>
                    <a:pt x="1546" y="5901"/>
                    <a:pt x="3060" y="5901"/>
                  </a:cubicBezTo>
                  <a:cubicBezTo>
                    <a:pt x="3121" y="5901"/>
                    <a:pt x="3182" y="5899"/>
                    <a:pt x="3243" y="5895"/>
                  </a:cubicBezTo>
                  <a:cubicBezTo>
                    <a:pt x="4834" y="5776"/>
                    <a:pt x="6008" y="4363"/>
                    <a:pt x="5888" y="2732"/>
                  </a:cubicBezTo>
                  <a:cubicBezTo>
                    <a:pt x="5774" y="1183"/>
                    <a:pt x="4482" y="1"/>
                    <a:pt x="2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906;p66">
              <a:extLst>
                <a:ext uri="{FF2B5EF4-FFF2-40B4-BE49-F238E27FC236}">
                  <a16:creationId xmlns:a16="http://schemas.microsoft.com/office/drawing/2014/main" id="{549181AE-973F-4181-BA45-9BE96172EA39}"/>
                </a:ext>
              </a:extLst>
            </p:cNvPr>
            <p:cNvSpPr/>
            <p:nvPr/>
          </p:nvSpPr>
          <p:spPr>
            <a:xfrm>
              <a:off x="2959552" y="1398880"/>
              <a:ext cx="388729" cy="392161"/>
            </a:xfrm>
            <a:custGeom>
              <a:avLst/>
              <a:gdLst/>
              <a:ahLst/>
              <a:cxnLst/>
              <a:rect l="l" t="t" r="r" b="b"/>
              <a:pathLst>
                <a:path w="4417" h="4456" extrusionOk="0">
                  <a:moveTo>
                    <a:pt x="2220" y="0"/>
                  </a:moveTo>
                  <a:cubicBezTo>
                    <a:pt x="2111" y="0"/>
                    <a:pt x="2001" y="10"/>
                    <a:pt x="1891" y="29"/>
                  </a:cubicBezTo>
                  <a:cubicBezTo>
                    <a:pt x="737" y="209"/>
                    <a:pt x="1" y="1342"/>
                    <a:pt x="160" y="2556"/>
                  </a:cubicBezTo>
                  <a:cubicBezTo>
                    <a:pt x="321" y="3667"/>
                    <a:pt x="1209" y="4455"/>
                    <a:pt x="2198" y="4455"/>
                  </a:cubicBezTo>
                  <a:cubicBezTo>
                    <a:pt x="2307" y="4455"/>
                    <a:pt x="2417" y="4446"/>
                    <a:pt x="2527" y="4426"/>
                  </a:cubicBezTo>
                  <a:cubicBezTo>
                    <a:pt x="3641" y="4247"/>
                    <a:pt x="4417" y="3113"/>
                    <a:pt x="4238" y="1880"/>
                  </a:cubicBezTo>
                  <a:cubicBezTo>
                    <a:pt x="4095" y="787"/>
                    <a:pt x="3209" y="0"/>
                    <a:pt x="22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907;p66">
              <a:extLst>
                <a:ext uri="{FF2B5EF4-FFF2-40B4-BE49-F238E27FC236}">
                  <a16:creationId xmlns:a16="http://schemas.microsoft.com/office/drawing/2014/main" id="{D9AE959F-0D4C-4FB3-9727-CEAE9490600A}"/>
                </a:ext>
              </a:extLst>
            </p:cNvPr>
            <p:cNvSpPr/>
            <p:nvPr/>
          </p:nvSpPr>
          <p:spPr>
            <a:xfrm>
              <a:off x="3078628" y="1450453"/>
              <a:ext cx="87655" cy="92848"/>
            </a:xfrm>
            <a:custGeom>
              <a:avLst/>
              <a:gdLst/>
              <a:ahLst/>
              <a:cxnLst/>
              <a:rect l="l" t="t" r="r" b="b"/>
              <a:pathLst>
                <a:path w="996" h="1055" extrusionOk="0">
                  <a:moveTo>
                    <a:pt x="478" y="0"/>
                  </a:moveTo>
                  <a:cubicBezTo>
                    <a:pt x="199" y="0"/>
                    <a:pt x="0" y="259"/>
                    <a:pt x="40" y="538"/>
                  </a:cubicBezTo>
                  <a:cubicBezTo>
                    <a:pt x="40" y="836"/>
                    <a:pt x="259" y="1055"/>
                    <a:pt x="538" y="1055"/>
                  </a:cubicBezTo>
                  <a:cubicBezTo>
                    <a:pt x="796" y="1055"/>
                    <a:pt x="995" y="796"/>
                    <a:pt x="975" y="538"/>
                  </a:cubicBezTo>
                  <a:cubicBezTo>
                    <a:pt x="975" y="239"/>
                    <a:pt x="75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908;p66">
              <a:extLst>
                <a:ext uri="{FF2B5EF4-FFF2-40B4-BE49-F238E27FC236}">
                  <a16:creationId xmlns:a16="http://schemas.microsoft.com/office/drawing/2014/main" id="{07D730D9-B572-43E8-B58E-13E97F873C1F}"/>
                </a:ext>
              </a:extLst>
            </p:cNvPr>
            <p:cNvSpPr/>
            <p:nvPr/>
          </p:nvSpPr>
          <p:spPr>
            <a:xfrm>
              <a:off x="3183623" y="1520507"/>
              <a:ext cx="56149" cy="63189"/>
            </a:xfrm>
            <a:custGeom>
              <a:avLst/>
              <a:gdLst/>
              <a:ahLst/>
              <a:cxnLst/>
              <a:rect l="l" t="t" r="r" b="b"/>
              <a:pathLst>
                <a:path w="638" h="718" extrusionOk="0">
                  <a:moveTo>
                    <a:pt x="299" y="0"/>
                  </a:moveTo>
                  <a:cubicBezTo>
                    <a:pt x="140" y="0"/>
                    <a:pt x="1" y="159"/>
                    <a:pt x="1" y="358"/>
                  </a:cubicBezTo>
                  <a:cubicBezTo>
                    <a:pt x="39" y="547"/>
                    <a:pt x="148" y="718"/>
                    <a:pt x="312" y="718"/>
                  </a:cubicBezTo>
                  <a:cubicBezTo>
                    <a:pt x="321" y="718"/>
                    <a:pt x="330" y="717"/>
                    <a:pt x="339" y="716"/>
                  </a:cubicBezTo>
                  <a:cubicBezTo>
                    <a:pt x="498" y="716"/>
                    <a:pt x="638" y="557"/>
                    <a:pt x="638" y="358"/>
                  </a:cubicBezTo>
                  <a:cubicBezTo>
                    <a:pt x="638" y="159"/>
                    <a:pt x="478" y="0"/>
                    <a:pt x="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909;p66">
              <a:extLst>
                <a:ext uri="{FF2B5EF4-FFF2-40B4-BE49-F238E27FC236}">
                  <a16:creationId xmlns:a16="http://schemas.microsoft.com/office/drawing/2014/main" id="{0C5C1604-E931-4743-8FA1-684FE7349A90}"/>
                </a:ext>
              </a:extLst>
            </p:cNvPr>
            <p:cNvSpPr/>
            <p:nvPr/>
          </p:nvSpPr>
          <p:spPr>
            <a:xfrm>
              <a:off x="2304765" y="1551838"/>
              <a:ext cx="239996" cy="124531"/>
            </a:xfrm>
            <a:custGeom>
              <a:avLst/>
              <a:gdLst/>
              <a:ahLst/>
              <a:cxnLst/>
              <a:rect l="l" t="t" r="r" b="b"/>
              <a:pathLst>
                <a:path w="2727" h="1415" extrusionOk="0">
                  <a:moveTo>
                    <a:pt x="2588" y="0"/>
                  </a:moveTo>
                  <a:cubicBezTo>
                    <a:pt x="2492" y="0"/>
                    <a:pt x="2377" y="134"/>
                    <a:pt x="2209" y="321"/>
                  </a:cubicBezTo>
                  <a:cubicBezTo>
                    <a:pt x="2010" y="519"/>
                    <a:pt x="1771" y="738"/>
                    <a:pt x="1433" y="738"/>
                  </a:cubicBezTo>
                  <a:cubicBezTo>
                    <a:pt x="1075" y="738"/>
                    <a:pt x="757" y="619"/>
                    <a:pt x="538" y="480"/>
                  </a:cubicBezTo>
                  <a:cubicBezTo>
                    <a:pt x="345" y="357"/>
                    <a:pt x="214" y="234"/>
                    <a:pt x="131" y="234"/>
                  </a:cubicBezTo>
                  <a:cubicBezTo>
                    <a:pt x="120" y="234"/>
                    <a:pt x="110" y="236"/>
                    <a:pt x="100" y="241"/>
                  </a:cubicBezTo>
                  <a:cubicBezTo>
                    <a:pt x="1" y="281"/>
                    <a:pt x="1" y="519"/>
                    <a:pt x="200" y="818"/>
                  </a:cubicBezTo>
                  <a:cubicBezTo>
                    <a:pt x="299" y="977"/>
                    <a:pt x="439" y="1116"/>
                    <a:pt x="677" y="1236"/>
                  </a:cubicBezTo>
                  <a:cubicBezTo>
                    <a:pt x="896" y="1375"/>
                    <a:pt x="1175" y="1415"/>
                    <a:pt x="1453" y="1415"/>
                  </a:cubicBezTo>
                  <a:cubicBezTo>
                    <a:pt x="1771" y="1395"/>
                    <a:pt x="2070" y="1275"/>
                    <a:pt x="2229" y="1096"/>
                  </a:cubicBezTo>
                  <a:cubicBezTo>
                    <a:pt x="2428" y="917"/>
                    <a:pt x="2527" y="718"/>
                    <a:pt x="2607" y="579"/>
                  </a:cubicBezTo>
                  <a:cubicBezTo>
                    <a:pt x="2726" y="261"/>
                    <a:pt x="2706" y="22"/>
                    <a:pt x="2607" y="2"/>
                  </a:cubicBezTo>
                  <a:cubicBezTo>
                    <a:pt x="2600" y="1"/>
                    <a:pt x="2594" y="0"/>
                    <a:pt x="2588" y="0"/>
                  </a:cubicBezTo>
                  <a:close/>
                </a:path>
              </a:pathLst>
            </a:custGeom>
            <a:solidFill>
              <a:srgbClr val="6E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910;p66">
              <a:extLst>
                <a:ext uri="{FF2B5EF4-FFF2-40B4-BE49-F238E27FC236}">
                  <a16:creationId xmlns:a16="http://schemas.microsoft.com/office/drawing/2014/main" id="{7AD8904B-E81F-448E-B5E2-8053C2D730A4}"/>
                </a:ext>
              </a:extLst>
            </p:cNvPr>
            <p:cNvSpPr/>
            <p:nvPr/>
          </p:nvSpPr>
          <p:spPr>
            <a:xfrm>
              <a:off x="1639504" y="2472842"/>
              <a:ext cx="161142" cy="162902"/>
            </a:xfrm>
            <a:custGeom>
              <a:avLst/>
              <a:gdLst/>
              <a:ahLst/>
              <a:cxnLst/>
              <a:rect l="l" t="t" r="r" b="b"/>
              <a:pathLst>
                <a:path w="1831" h="1851" extrusionOk="0">
                  <a:moveTo>
                    <a:pt x="931" y="0"/>
                  </a:moveTo>
                  <a:cubicBezTo>
                    <a:pt x="919" y="0"/>
                    <a:pt x="908" y="0"/>
                    <a:pt x="896" y="1"/>
                  </a:cubicBezTo>
                  <a:cubicBezTo>
                    <a:pt x="399" y="1"/>
                    <a:pt x="1" y="438"/>
                    <a:pt x="1" y="956"/>
                  </a:cubicBezTo>
                  <a:cubicBezTo>
                    <a:pt x="1" y="1453"/>
                    <a:pt x="418" y="1851"/>
                    <a:pt x="936" y="1851"/>
                  </a:cubicBezTo>
                  <a:cubicBezTo>
                    <a:pt x="1433" y="1851"/>
                    <a:pt x="1831" y="1433"/>
                    <a:pt x="1831" y="896"/>
                  </a:cubicBezTo>
                  <a:cubicBezTo>
                    <a:pt x="1831" y="410"/>
                    <a:pt x="1432" y="0"/>
                    <a:pt x="9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911;p66">
              <a:extLst>
                <a:ext uri="{FF2B5EF4-FFF2-40B4-BE49-F238E27FC236}">
                  <a16:creationId xmlns:a16="http://schemas.microsoft.com/office/drawing/2014/main" id="{B3FDFE3F-203B-4DFD-AFD0-4702471E7F0C}"/>
                </a:ext>
              </a:extLst>
            </p:cNvPr>
            <p:cNvSpPr/>
            <p:nvPr/>
          </p:nvSpPr>
          <p:spPr>
            <a:xfrm>
              <a:off x="2936846" y="2171502"/>
              <a:ext cx="168094" cy="164926"/>
            </a:xfrm>
            <a:custGeom>
              <a:avLst/>
              <a:gdLst/>
              <a:ahLst/>
              <a:cxnLst/>
              <a:rect l="l" t="t" r="r" b="b"/>
              <a:pathLst>
                <a:path w="1910" h="1874" extrusionOk="0">
                  <a:moveTo>
                    <a:pt x="927" y="1"/>
                  </a:moveTo>
                  <a:cubicBezTo>
                    <a:pt x="441" y="1"/>
                    <a:pt x="58" y="404"/>
                    <a:pt x="20" y="898"/>
                  </a:cubicBezTo>
                  <a:cubicBezTo>
                    <a:pt x="0" y="1416"/>
                    <a:pt x="398" y="1833"/>
                    <a:pt x="915" y="1873"/>
                  </a:cubicBezTo>
                  <a:cubicBezTo>
                    <a:pt x="928" y="1874"/>
                    <a:pt x="941" y="1874"/>
                    <a:pt x="954" y="1874"/>
                  </a:cubicBezTo>
                  <a:cubicBezTo>
                    <a:pt x="1472" y="1874"/>
                    <a:pt x="1871" y="1483"/>
                    <a:pt x="1890" y="978"/>
                  </a:cubicBezTo>
                  <a:cubicBezTo>
                    <a:pt x="1910" y="481"/>
                    <a:pt x="1512" y="43"/>
                    <a:pt x="995" y="3"/>
                  </a:cubicBezTo>
                  <a:cubicBezTo>
                    <a:pt x="972" y="2"/>
                    <a:pt x="949" y="1"/>
                    <a:pt x="9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912;p66">
              <a:extLst>
                <a:ext uri="{FF2B5EF4-FFF2-40B4-BE49-F238E27FC236}">
                  <a16:creationId xmlns:a16="http://schemas.microsoft.com/office/drawing/2014/main" id="{0AF0A33E-8519-440E-BF24-07ADCE46B92E}"/>
                </a:ext>
              </a:extLst>
            </p:cNvPr>
            <p:cNvSpPr/>
            <p:nvPr/>
          </p:nvSpPr>
          <p:spPr>
            <a:xfrm>
              <a:off x="2236558" y="2131019"/>
              <a:ext cx="189128" cy="163870"/>
            </a:xfrm>
            <a:custGeom>
              <a:avLst/>
              <a:gdLst/>
              <a:ahLst/>
              <a:cxnLst/>
              <a:rect l="l" t="t" r="r" b="b"/>
              <a:pathLst>
                <a:path w="2149" h="1862" extrusionOk="0">
                  <a:moveTo>
                    <a:pt x="1065" y="0"/>
                  </a:moveTo>
                  <a:cubicBezTo>
                    <a:pt x="705" y="0"/>
                    <a:pt x="365" y="211"/>
                    <a:pt x="219" y="563"/>
                  </a:cubicBezTo>
                  <a:cubicBezTo>
                    <a:pt x="0" y="1040"/>
                    <a:pt x="219" y="1557"/>
                    <a:pt x="696" y="1776"/>
                  </a:cubicBezTo>
                  <a:cubicBezTo>
                    <a:pt x="822" y="1834"/>
                    <a:pt x="953" y="1861"/>
                    <a:pt x="1080" y="1861"/>
                  </a:cubicBezTo>
                  <a:cubicBezTo>
                    <a:pt x="1434" y="1861"/>
                    <a:pt x="1763" y="1650"/>
                    <a:pt x="1910" y="1299"/>
                  </a:cubicBezTo>
                  <a:cubicBezTo>
                    <a:pt x="2148" y="841"/>
                    <a:pt x="1910" y="284"/>
                    <a:pt x="1452" y="85"/>
                  </a:cubicBezTo>
                  <a:cubicBezTo>
                    <a:pt x="1326" y="27"/>
                    <a:pt x="1194"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913;p66">
              <a:extLst>
                <a:ext uri="{FF2B5EF4-FFF2-40B4-BE49-F238E27FC236}">
                  <a16:creationId xmlns:a16="http://schemas.microsoft.com/office/drawing/2014/main" id="{59349E94-E0BB-4404-B472-56FE77A1910F}"/>
                </a:ext>
              </a:extLst>
            </p:cNvPr>
            <p:cNvSpPr/>
            <p:nvPr/>
          </p:nvSpPr>
          <p:spPr>
            <a:xfrm>
              <a:off x="2390573" y="2415813"/>
              <a:ext cx="285496" cy="250821"/>
            </a:xfrm>
            <a:custGeom>
              <a:avLst/>
              <a:gdLst/>
              <a:ahLst/>
              <a:cxnLst/>
              <a:rect l="l" t="t" r="r" b="b"/>
              <a:pathLst>
                <a:path w="3244" h="2850" extrusionOk="0">
                  <a:moveTo>
                    <a:pt x="1620" y="0"/>
                  </a:moveTo>
                  <a:cubicBezTo>
                    <a:pt x="1063" y="0"/>
                    <a:pt x="537" y="313"/>
                    <a:pt x="299" y="848"/>
                  </a:cubicBezTo>
                  <a:cubicBezTo>
                    <a:pt x="1" y="1584"/>
                    <a:pt x="319" y="2419"/>
                    <a:pt x="1035" y="2738"/>
                  </a:cubicBezTo>
                  <a:cubicBezTo>
                    <a:pt x="1216" y="2813"/>
                    <a:pt x="1407" y="2849"/>
                    <a:pt x="1595" y="2849"/>
                  </a:cubicBezTo>
                  <a:cubicBezTo>
                    <a:pt x="2150" y="2849"/>
                    <a:pt x="2687" y="2536"/>
                    <a:pt x="2925" y="2002"/>
                  </a:cubicBezTo>
                  <a:cubicBezTo>
                    <a:pt x="3243" y="1266"/>
                    <a:pt x="2905" y="430"/>
                    <a:pt x="2189" y="112"/>
                  </a:cubicBezTo>
                  <a:cubicBezTo>
                    <a:pt x="2002" y="36"/>
                    <a:pt x="1810" y="0"/>
                    <a:pt x="16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914;p66">
              <a:extLst>
                <a:ext uri="{FF2B5EF4-FFF2-40B4-BE49-F238E27FC236}">
                  <a16:creationId xmlns:a16="http://schemas.microsoft.com/office/drawing/2014/main" id="{FD10EE56-AB6F-41DA-BEB6-8561AE7CB985}"/>
                </a:ext>
              </a:extLst>
            </p:cNvPr>
            <p:cNvSpPr/>
            <p:nvPr/>
          </p:nvSpPr>
          <p:spPr>
            <a:xfrm>
              <a:off x="1693806" y="2105849"/>
              <a:ext cx="276696" cy="250029"/>
            </a:xfrm>
            <a:custGeom>
              <a:avLst/>
              <a:gdLst/>
              <a:ahLst/>
              <a:cxnLst/>
              <a:rect l="l" t="t" r="r" b="b"/>
              <a:pathLst>
                <a:path w="3144" h="2841" extrusionOk="0">
                  <a:moveTo>
                    <a:pt x="1582" y="1"/>
                  </a:moveTo>
                  <a:cubicBezTo>
                    <a:pt x="1204" y="1"/>
                    <a:pt x="824" y="145"/>
                    <a:pt x="537" y="431"/>
                  </a:cubicBezTo>
                  <a:cubicBezTo>
                    <a:pt x="0" y="968"/>
                    <a:pt x="0" y="1883"/>
                    <a:pt x="577" y="2440"/>
                  </a:cubicBezTo>
                  <a:cubicBezTo>
                    <a:pt x="843" y="2706"/>
                    <a:pt x="1207" y="2841"/>
                    <a:pt x="1572" y="2841"/>
                  </a:cubicBezTo>
                  <a:cubicBezTo>
                    <a:pt x="1943" y="2841"/>
                    <a:pt x="2315" y="2701"/>
                    <a:pt x="2586" y="2420"/>
                  </a:cubicBezTo>
                  <a:cubicBezTo>
                    <a:pt x="3143" y="1863"/>
                    <a:pt x="3143" y="948"/>
                    <a:pt x="2566" y="391"/>
                  </a:cubicBezTo>
                  <a:cubicBezTo>
                    <a:pt x="2296" y="130"/>
                    <a:pt x="1940" y="1"/>
                    <a:pt x="15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915;p66">
              <a:extLst>
                <a:ext uri="{FF2B5EF4-FFF2-40B4-BE49-F238E27FC236}">
                  <a16:creationId xmlns:a16="http://schemas.microsoft.com/office/drawing/2014/main" id="{6AD40AE8-C6AA-4FB7-8060-130EF1E7C6BB}"/>
                </a:ext>
              </a:extLst>
            </p:cNvPr>
            <p:cNvSpPr/>
            <p:nvPr/>
          </p:nvSpPr>
          <p:spPr>
            <a:xfrm>
              <a:off x="3057594" y="1881956"/>
              <a:ext cx="274935" cy="249853"/>
            </a:xfrm>
            <a:custGeom>
              <a:avLst/>
              <a:gdLst/>
              <a:ahLst/>
              <a:cxnLst/>
              <a:rect l="l" t="t" r="r" b="b"/>
              <a:pathLst>
                <a:path w="3124" h="2839" extrusionOk="0">
                  <a:moveTo>
                    <a:pt x="1564" y="1"/>
                  </a:moveTo>
                  <a:cubicBezTo>
                    <a:pt x="1192" y="1"/>
                    <a:pt x="821" y="145"/>
                    <a:pt x="538" y="429"/>
                  </a:cubicBezTo>
                  <a:cubicBezTo>
                    <a:pt x="1" y="966"/>
                    <a:pt x="1" y="1901"/>
                    <a:pt x="578" y="2438"/>
                  </a:cubicBezTo>
                  <a:cubicBezTo>
                    <a:pt x="839" y="2709"/>
                    <a:pt x="1189" y="2839"/>
                    <a:pt x="1545" y="2839"/>
                  </a:cubicBezTo>
                  <a:cubicBezTo>
                    <a:pt x="1920" y="2839"/>
                    <a:pt x="2301" y="2694"/>
                    <a:pt x="2587" y="2418"/>
                  </a:cubicBezTo>
                  <a:cubicBezTo>
                    <a:pt x="3124" y="1881"/>
                    <a:pt x="3124" y="946"/>
                    <a:pt x="2567" y="409"/>
                  </a:cubicBezTo>
                  <a:cubicBezTo>
                    <a:pt x="2284" y="135"/>
                    <a:pt x="1924" y="1"/>
                    <a:pt x="1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916;p66">
              <a:extLst>
                <a:ext uri="{FF2B5EF4-FFF2-40B4-BE49-F238E27FC236}">
                  <a16:creationId xmlns:a16="http://schemas.microsoft.com/office/drawing/2014/main" id="{82FFB2A3-B7A4-4F69-9535-94B83E590FBA}"/>
                </a:ext>
              </a:extLst>
            </p:cNvPr>
            <p:cNvSpPr/>
            <p:nvPr/>
          </p:nvSpPr>
          <p:spPr>
            <a:xfrm>
              <a:off x="1903883" y="2408068"/>
              <a:ext cx="115642" cy="115642"/>
            </a:xfrm>
            <a:custGeom>
              <a:avLst/>
              <a:gdLst/>
              <a:ahLst/>
              <a:cxnLst/>
              <a:rect l="l" t="t" r="r" b="b"/>
              <a:pathLst>
                <a:path w="1314" h="1314" extrusionOk="0">
                  <a:moveTo>
                    <a:pt x="637" y="1"/>
                  </a:moveTo>
                  <a:cubicBezTo>
                    <a:pt x="279" y="21"/>
                    <a:pt x="0" y="319"/>
                    <a:pt x="0" y="677"/>
                  </a:cubicBezTo>
                  <a:cubicBezTo>
                    <a:pt x="20" y="1035"/>
                    <a:pt x="319" y="1314"/>
                    <a:pt x="677" y="1314"/>
                  </a:cubicBezTo>
                  <a:cubicBezTo>
                    <a:pt x="1035" y="1294"/>
                    <a:pt x="1313" y="995"/>
                    <a:pt x="1313" y="637"/>
                  </a:cubicBezTo>
                  <a:cubicBezTo>
                    <a:pt x="1313" y="299"/>
                    <a:pt x="1015" y="21"/>
                    <a:pt x="6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917;p66">
              <a:extLst>
                <a:ext uri="{FF2B5EF4-FFF2-40B4-BE49-F238E27FC236}">
                  <a16:creationId xmlns:a16="http://schemas.microsoft.com/office/drawing/2014/main" id="{169F8B79-5074-477E-8E57-9CAF06C469B0}"/>
                </a:ext>
              </a:extLst>
            </p:cNvPr>
            <p:cNvSpPr/>
            <p:nvPr/>
          </p:nvSpPr>
          <p:spPr>
            <a:xfrm>
              <a:off x="3215219" y="2585668"/>
              <a:ext cx="131395" cy="113794"/>
            </a:xfrm>
            <a:custGeom>
              <a:avLst/>
              <a:gdLst/>
              <a:ahLst/>
              <a:cxnLst/>
              <a:rect l="l" t="t" r="r" b="b"/>
              <a:pathLst>
                <a:path w="1493" h="1293" extrusionOk="0">
                  <a:moveTo>
                    <a:pt x="751" y="1"/>
                  </a:moveTo>
                  <a:cubicBezTo>
                    <a:pt x="503" y="1"/>
                    <a:pt x="259" y="150"/>
                    <a:pt x="139" y="390"/>
                  </a:cubicBezTo>
                  <a:cubicBezTo>
                    <a:pt x="0" y="708"/>
                    <a:pt x="179" y="1086"/>
                    <a:pt x="497" y="1245"/>
                  </a:cubicBezTo>
                  <a:cubicBezTo>
                    <a:pt x="572" y="1278"/>
                    <a:pt x="650" y="1293"/>
                    <a:pt x="727" y="1293"/>
                  </a:cubicBezTo>
                  <a:cubicBezTo>
                    <a:pt x="980" y="1293"/>
                    <a:pt x="1226" y="1131"/>
                    <a:pt x="1333" y="887"/>
                  </a:cubicBezTo>
                  <a:cubicBezTo>
                    <a:pt x="1492" y="569"/>
                    <a:pt x="1313" y="191"/>
                    <a:pt x="995" y="52"/>
                  </a:cubicBezTo>
                  <a:cubicBezTo>
                    <a:pt x="916" y="17"/>
                    <a:pt x="833" y="1"/>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918;p66">
              <a:extLst>
                <a:ext uri="{FF2B5EF4-FFF2-40B4-BE49-F238E27FC236}">
                  <a16:creationId xmlns:a16="http://schemas.microsoft.com/office/drawing/2014/main" id="{58807233-ECF9-4D33-B07E-E6E169B25F73}"/>
                </a:ext>
              </a:extLst>
            </p:cNvPr>
            <p:cNvSpPr/>
            <p:nvPr/>
          </p:nvSpPr>
          <p:spPr>
            <a:xfrm>
              <a:off x="2059659" y="2504349"/>
              <a:ext cx="80615" cy="80615"/>
            </a:xfrm>
            <a:custGeom>
              <a:avLst/>
              <a:gdLst/>
              <a:ahLst/>
              <a:cxnLst/>
              <a:rect l="l" t="t" r="r" b="b"/>
              <a:pathLst>
                <a:path w="916" h="916" extrusionOk="0">
                  <a:moveTo>
                    <a:pt x="439" y="1"/>
                  </a:moveTo>
                  <a:cubicBezTo>
                    <a:pt x="200" y="1"/>
                    <a:pt x="1" y="220"/>
                    <a:pt x="1" y="478"/>
                  </a:cubicBezTo>
                  <a:cubicBezTo>
                    <a:pt x="1" y="717"/>
                    <a:pt x="220" y="916"/>
                    <a:pt x="478" y="916"/>
                  </a:cubicBezTo>
                  <a:cubicBezTo>
                    <a:pt x="717" y="916"/>
                    <a:pt x="916" y="697"/>
                    <a:pt x="916" y="439"/>
                  </a:cubicBezTo>
                  <a:cubicBezTo>
                    <a:pt x="916" y="200"/>
                    <a:pt x="697" y="1"/>
                    <a:pt x="4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919;p66">
              <a:extLst>
                <a:ext uri="{FF2B5EF4-FFF2-40B4-BE49-F238E27FC236}">
                  <a16:creationId xmlns:a16="http://schemas.microsoft.com/office/drawing/2014/main" id="{D8977FEE-D2A2-49F1-BAFC-F346DBDFA508}"/>
                </a:ext>
              </a:extLst>
            </p:cNvPr>
            <p:cNvSpPr/>
            <p:nvPr/>
          </p:nvSpPr>
          <p:spPr>
            <a:xfrm>
              <a:off x="2106920" y="2049611"/>
              <a:ext cx="92936" cy="81583"/>
            </a:xfrm>
            <a:custGeom>
              <a:avLst/>
              <a:gdLst/>
              <a:ahLst/>
              <a:cxnLst/>
              <a:rect l="l" t="t" r="r" b="b"/>
              <a:pathLst>
                <a:path w="1056" h="927" extrusionOk="0">
                  <a:moveTo>
                    <a:pt x="532" y="0"/>
                  </a:moveTo>
                  <a:cubicBezTo>
                    <a:pt x="355" y="0"/>
                    <a:pt x="176" y="113"/>
                    <a:pt x="100" y="294"/>
                  </a:cubicBezTo>
                  <a:cubicBezTo>
                    <a:pt x="1" y="513"/>
                    <a:pt x="140" y="792"/>
                    <a:pt x="359" y="891"/>
                  </a:cubicBezTo>
                  <a:cubicBezTo>
                    <a:pt x="412" y="915"/>
                    <a:pt x="468" y="926"/>
                    <a:pt x="524" y="926"/>
                  </a:cubicBezTo>
                  <a:cubicBezTo>
                    <a:pt x="701" y="926"/>
                    <a:pt x="880" y="814"/>
                    <a:pt x="956" y="632"/>
                  </a:cubicBezTo>
                  <a:cubicBezTo>
                    <a:pt x="1055" y="414"/>
                    <a:pt x="956" y="135"/>
                    <a:pt x="697" y="36"/>
                  </a:cubicBezTo>
                  <a:cubicBezTo>
                    <a:pt x="645" y="12"/>
                    <a:pt x="589" y="0"/>
                    <a:pt x="5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920;p66">
              <a:extLst>
                <a:ext uri="{FF2B5EF4-FFF2-40B4-BE49-F238E27FC236}">
                  <a16:creationId xmlns:a16="http://schemas.microsoft.com/office/drawing/2014/main" id="{A2BAD0CF-B931-4299-A8FC-B219B75C2A6E}"/>
                </a:ext>
              </a:extLst>
            </p:cNvPr>
            <p:cNvSpPr/>
            <p:nvPr/>
          </p:nvSpPr>
          <p:spPr>
            <a:xfrm>
              <a:off x="3148684" y="2415197"/>
              <a:ext cx="92848" cy="81671"/>
            </a:xfrm>
            <a:custGeom>
              <a:avLst/>
              <a:gdLst/>
              <a:ahLst/>
              <a:cxnLst/>
              <a:rect l="l" t="t" r="r" b="b"/>
              <a:pathLst>
                <a:path w="1055" h="928" extrusionOk="0">
                  <a:moveTo>
                    <a:pt x="506" y="1"/>
                  </a:moveTo>
                  <a:cubicBezTo>
                    <a:pt x="326" y="1"/>
                    <a:pt x="158" y="101"/>
                    <a:pt x="100" y="278"/>
                  </a:cubicBezTo>
                  <a:cubicBezTo>
                    <a:pt x="0" y="517"/>
                    <a:pt x="139" y="775"/>
                    <a:pt x="358" y="895"/>
                  </a:cubicBezTo>
                  <a:cubicBezTo>
                    <a:pt x="407" y="917"/>
                    <a:pt x="460" y="927"/>
                    <a:pt x="512" y="927"/>
                  </a:cubicBezTo>
                  <a:cubicBezTo>
                    <a:pt x="693" y="927"/>
                    <a:pt x="878" y="805"/>
                    <a:pt x="955" y="636"/>
                  </a:cubicBezTo>
                  <a:cubicBezTo>
                    <a:pt x="1054" y="417"/>
                    <a:pt x="935" y="139"/>
                    <a:pt x="696" y="39"/>
                  </a:cubicBezTo>
                  <a:cubicBezTo>
                    <a:pt x="634" y="13"/>
                    <a:pt x="569" y="1"/>
                    <a:pt x="5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921;p66">
              <a:extLst>
                <a:ext uri="{FF2B5EF4-FFF2-40B4-BE49-F238E27FC236}">
                  <a16:creationId xmlns:a16="http://schemas.microsoft.com/office/drawing/2014/main" id="{762C2A3E-323B-4663-B772-49F99F5BFA34}"/>
                </a:ext>
              </a:extLst>
            </p:cNvPr>
            <p:cNvSpPr/>
            <p:nvPr/>
          </p:nvSpPr>
          <p:spPr>
            <a:xfrm>
              <a:off x="2541157" y="2150733"/>
              <a:ext cx="80615" cy="82375"/>
            </a:xfrm>
            <a:custGeom>
              <a:avLst/>
              <a:gdLst/>
              <a:ahLst/>
              <a:cxnLst/>
              <a:rect l="l" t="t" r="r" b="b"/>
              <a:pathLst>
                <a:path w="916" h="936" extrusionOk="0">
                  <a:moveTo>
                    <a:pt x="478" y="1"/>
                  </a:moveTo>
                  <a:cubicBezTo>
                    <a:pt x="219" y="1"/>
                    <a:pt x="0" y="199"/>
                    <a:pt x="0" y="458"/>
                  </a:cubicBezTo>
                  <a:cubicBezTo>
                    <a:pt x="0" y="697"/>
                    <a:pt x="199" y="936"/>
                    <a:pt x="438" y="936"/>
                  </a:cubicBezTo>
                  <a:cubicBezTo>
                    <a:pt x="697" y="936"/>
                    <a:pt x="915" y="737"/>
                    <a:pt x="915" y="478"/>
                  </a:cubicBezTo>
                  <a:cubicBezTo>
                    <a:pt x="915" y="239"/>
                    <a:pt x="717" y="20"/>
                    <a:pt x="4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22;p66">
              <a:extLst>
                <a:ext uri="{FF2B5EF4-FFF2-40B4-BE49-F238E27FC236}">
                  <a16:creationId xmlns:a16="http://schemas.microsoft.com/office/drawing/2014/main" id="{B1F64A01-F71E-41E6-A5D4-BF8BE32F63F5}"/>
                </a:ext>
              </a:extLst>
            </p:cNvPr>
            <p:cNvSpPr/>
            <p:nvPr/>
          </p:nvSpPr>
          <p:spPr>
            <a:xfrm>
              <a:off x="1748019" y="1976125"/>
              <a:ext cx="87655" cy="79735"/>
            </a:xfrm>
            <a:custGeom>
              <a:avLst/>
              <a:gdLst/>
              <a:ahLst/>
              <a:cxnLst/>
              <a:rect l="l" t="t" r="r" b="b"/>
              <a:pathLst>
                <a:path w="996" h="906" extrusionOk="0">
                  <a:moveTo>
                    <a:pt x="506" y="0"/>
                  </a:moveTo>
                  <a:cubicBezTo>
                    <a:pt x="389" y="0"/>
                    <a:pt x="270" y="45"/>
                    <a:pt x="180" y="135"/>
                  </a:cubicBezTo>
                  <a:cubicBezTo>
                    <a:pt x="1" y="294"/>
                    <a:pt x="1" y="612"/>
                    <a:pt x="180" y="771"/>
                  </a:cubicBezTo>
                  <a:cubicBezTo>
                    <a:pt x="270" y="861"/>
                    <a:pt x="389" y="905"/>
                    <a:pt x="506" y="905"/>
                  </a:cubicBezTo>
                  <a:cubicBezTo>
                    <a:pt x="623" y="905"/>
                    <a:pt x="737" y="861"/>
                    <a:pt x="817" y="771"/>
                  </a:cubicBezTo>
                  <a:cubicBezTo>
                    <a:pt x="996" y="612"/>
                    <a:pt x="996" y="314"/>
                    <a:pt x="817" y="135"/>
                  </a:cubicBezTo>
                  <a:cubicBezTo>
                    <a:pt x="737" y="45"/>
                    <a:pt x="623" y="0"/>
                    <a:pt x="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23;p66">
              <a:extLst>
                <a:ext uri="{FF2B5EF4-FFF2-40B4-BE49-F238E27FC236}">
                  <a16:creationId xmlns:a16="http://schemas.microsoft.com/office/drawing/2014/main" id="{8FE766DF-4D66-4670-8D94-1FEB5865FCC8}"/>
                </a:ext>
              </a:extLst>
            </p:cNvPr>
            <p:cNvSpPr/>
            <p:nvPr/>
          </p:nvSpPr>
          <p:spPr>
            <a:xfrm>
              <a:off x="2140188" y="2322348"/>
              <a:ext cx="129723" cy="113794"/>
            </a:xfrm>
            <a:custGeom>
              <a:avLst/>
              <a:gdLst/>
              <a:ahLst/>
              <a:cxnLst/>
              <a:rect l="l" t="t" r="r" b="b"/>
              <a:pathLst>
                <a:path w="1474" h="1293" extrusionOk="0">
                  <a:moveTo>
                    <a:pt x="755" y="0"/>
                  </a:moveTo>
                  <a:cubicBezTo>
                    <a:pt x="498" y="0"/>
                    <a:pt x="244" y="151"/>
                    <a:pt x="120" y="398"/>
                  </a:cubicBezTo>
                  <a:cubicBezTo>
                    <a:pt x="1" y="716"/>
                    <a:pt x="160" y="1094"/>
                    <a:pt x="478" y="1253"/>
                  </a:cubicBezTo>
                  <a:cubicBezTo>
                    <a:pt x="550" y="1280"/>
                    <a:pt x="625" y="1293"/>
                    <a:pt x="699" y="1293"/>
                  </a:cubicBezTo>
                  <a:cubicBezTo>
                    <a:pt x="955" y="1293"/>
                    <a:pt x="1206" y="1142"/>
                    <a:pt x="1314" y="895"/>
                  </a:cubicBezTo>
                  <a:cubicBezTo>
                    <a:pt x="1473" y="577"/>
                    <a:pt x="1314" y="179"/>
                    <a:pt x="976" y="40"/>
                  </a:cubicBezTo>
                  <a:cubicBezTo>
                    <a:pt x="904" y="13"/>
                    <a:pt x="829" y="0"/>
                    <a:pt x="7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24;p66">
              <a:extLst>
                <a:ext uri="{FF2B5EF4-FFF2-40B4-BE49-F238E27FC236}">
                  <a16:creationId xmlns:a16="http://schemas.microsoft.com/office/drawing/2014/main" id="{4498E815-415E-4412-8E04-D386ACEAEFF3}"/>
                </a:ext>
              </a:extLst>
            </p:cNvPr>
            <p:cNvSpPr/>
            <p:nvPr/>
          </p:nvSpPr>
          <p:spPr>
            <a:xfrm>
              <a:off x="2712687" y="2199049"/>
              <a:ext cx="126203" cy="113530"/>
            </a:xfrm>
            <a:custGeom>
              <a:avLst/>
              <a:gdLst/>
              <a:ahLst/>
              <a:cxnLst/>
              <a:rect l="l" t="t" r="r" b="b"/>
              <a:pathLst>
                <a:path w="1434" h="1290" extrusionOk="0">
                  <a:moveTo>
                    <a:pt x="707" y="0"/>
                  </a:moveTo>
                  <a:cubicBezTo>
                    <a:pt x="553" y="0"/>
                    <a:pt x="401" y="56"/>
                    <a:pt x="279" y="168"/>
                  </a:cubicBezTo>
                  <a:cubicBezTo>
                    <a:pt x="21" y="426"/>
                    <a:pt x="1" y="824"/>
                    <a:pt x="240" y="1083"/>
                  </a:cubicBezTo>
                  <a:cubicBezTo>
                    <a:pt x="377" y="1220"/>
                    <a:pt x="553" y="1290"/>
                    <a:pt x="727" y="1290"/>
                  </a:cubicBezTo>
                  <a:cubicBezTo>
                    <a:pt x="881" y="1290"/>
                    <a:pt x="1033" y="1235"/>
                    <a:pt x="1155" y="1123"/>
                  </a:cubicBezTo>
                  <a:cubicBezTo>
                    <a:pt x="1413" y="884"/>
                    <a:pt x="1433" y="466"/>
                    <a:pt x="1194" y="207"/>
                  </a:cubicBezTo>
                  <a:cubicBezTo>
                    <a:pt x="1057" y="70"/>
                    <a:pt x="881" y="0"/>
                    <a:pt x="7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25;p66">
              <a:extLst>
                <a:ext uri="{FF2B5EF4-FFF2-40B4-BE49-F238E27FC236}">
                  <a16:creationId xmlns:a16="http://schemas.microsoft.com/office/drawing/2014/main" id="{58F40BD1-BF0E-4F64-95D7-6A562F9F6D33}"/>
                </a:ext>
              </a:extLst>
            </p:cNvPr>
            <p:cNvSpPr/>
            <p:nvPr/>
          </p:nvSpPr>
          <p:spPr>
            <a:xfrm>
              <a:off x="1851342" y="2591917"/>
              <a:ext cx="115642" cy="115642"/>
            </a:xfrm>
            <a:custGeom>
              <a:avLst/>
              <a:gdLst/>
              <a:ahLst/>
              <a:cxnLst/>
              <a:rect l="l" t="t" r="r" b="b"/>
              <a:pathLst>
                <a:path w="1314" h="1314" extrusionOk="0">
                  <a:moveTo>
                    <a:pt x="657" y="1"/>
                  </a:moveTo>
                  <a:cubicBezTo>
                    <a:pt x="279" y="20"/>
                    <a:pt x="1" y="319"/>
                    <a:pt x="1" y="677"/>
                  </a:cubicBezTo>
                  <a:cubicBezTo>
                    <a:pt x="21" y="1035"/>
                    <a:pt x="319" y="1313"/>
                    <a:pt x="677" y="1313"/>
                  </a:cubicBezTo>
                  <a:cubicBezTo>
                    <a:pt x="1035" y="1294"/>
                    <a:pt x="1314" y="995"/>
                    <a:pt x="1314" y="637"/>
                  </a:cubicBezTo>
                  <a:cubicBezTo>
                    <a:pt x="1314" y="259"/>
                    <a:pt x="1015" y="1"/>
                    <a:pt x="6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926;p66">
              <a:extLst>
                <a:ext uri="{FF2B5EF4-FFF2-40B4-BE49-F238E27FC236}">
                  <a16:creationId xmlns:a16="http://schemas.microsoft.com/office/drawing/2014/main" id="{3186999D-3B69-4051-8BD9-8EE48120B123}"/>
                </a:ext>
              </a:extLst>
            </p:cNvPr>
            <p:cNvSpPr/>
            <p:nvPr/>
          </p:nvSpPr>
          <p:spPr>
            <a:xfrm>
              <a:off x="2765228" y="2521774"/>
              <a:ext cx="117402" cy="114058"/>
            </a:xfrm>
            <a:custGeom>
              <a:avLst/>
              <a:gdLst/>
              <a:ahLst/>
              <a:cxnLst/>
              <a:rect l="l" t="t" r="r" b="b"/>
              <a:pathLst>
                <a:path w="1334" h="1296" extrusionOk="0">
                  <a:moveTo>
                    <a:pt x="681" y="1"/>
                  </a:moveTo>
                  <a:cubicBezTo>
                    <a:pt x="339" y="1"/>
                    <a:pt x="60" y="273"/>
                    <a:pt x="40" y="619"/>
                  </a:cubicBezTo>
                  <a:cubicBezTo>
                    <a:pt x="1" y="977"/>
                    <a:pt x="299" y="1295"/>
                    <a:pt x="657" y="1295"/>
                  </a:cubicBezTo>
                  <a:cubicBezTo>
                    <a:pt x="668" y="1295"/>
                    <a:pt x="680" y="1296"/>
                    <a:pt x="691" y="1296"/>
                  </a:cubicBezTo>
                  <a:cubicBezTo>
                    <a:pt x="1035" y="1296"/>
                    <a:pt x="1333" y="1006"/>
                    <a:pt x="1333" y="678"/>
                  </a:cubicBezTo>
                  <a:cubicBezTo>
                    <a:pt x="1333" y="320"/>
                    <a:pt x="1055" y="22"/>
                    <a:pt x="717" y="2"/>
                  </a:cubicBezTo>
                  <a:cubicBezTo>
                    <a:pt x="705" y="1"/>
                    <a:pt x="693" y="1"/>
                    <a:pt x="6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927;p66">
              <a:extLst>
                <a:ext uri="{FF2B5EF4-FFF2-40B4-BE49-F238E27FC236}">
                  <a16:creationId xmlns:a16="http://schemas.microsoft.com/office/drawing/2014/main" id="{015F8E46-05AD-4D7B-993C-475E8375B5BD}"/>
                </a:ext>
              </a:extLst>
            </p:cNvPr>
            <p:cNvSpPr/>
            <p:nvPr/>
          </p:nvSpPr>
          <p:spPr>
            <a:xfrm>
              <a:off x="2980586" y="2529959"/>
              <a:ext cx="131395" cy="114498"/>
            </a:xfrm>
            <a:custGeom>
              <a:avLst/>
              <a:gdLst/>
              <a:ahLst/>
              <a:cxnLst/>
              <a:rect l="l" t="t" r="r" b="b"/>
              <a:pathLst>
                <a:path w="1493" h="1301" extrusionOk="0">
                  <a:moveTo>
                    <a:pt x="765" y="0"/>
                  </a:moveTo>
                  <a:cubicBezTo>
                    <a:pt x="513" y="0"/>
                    <a:pt x="266" y="162"/>
                    <a:pt x="160" y="406"/>
                  </a:cubicBezTo>
                  <a:cubicBezTo>
                    <a:pt x="0" y="724"/>
                    <a:pt x="179" y="1102"/>
                    <a:pt x="498" y="1242"/>
                  </a:cubicBezTo>
                  <a:cubicBezTo>
                    <a:pt x="579" y="1282"/>
                    <a:pt x="664" y="1301"/>
                    <a:pt x="748" y="1301"/>
                  </a:cubicBezTo>
                  <a:cubicBezTo>
                    <a:pt x="994" y="1301"/>
                    <a:pt x="1234" y="1141"/>
                    <a:pt x="1353" y="903"/>
                  </a:cubicBezTo>
                  <a:cubicBezTo>
                    <a:pt x="1492" y="585"/>
                    <a:pt x="1313" y="207"/>
                    <a:pt x="995" y="48"/>
                  </a:cubicBezTo>
                  <a:cubicBezTo>
                    <a:pt x="921" y="15"/>
                    <a:pt x="843" y="0"/>
                    <a:pt x="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879;p66">
            <a:extLst>
              <a:ext uri="{FF2B5EF4-FFF2-40B4-BE49-F238E27FC236}">
                <a16:creationId xmlns:a16="http://schemas.microsoft.com/office/drawing/2014/main" id="{EF1CC962-32FA-41E6-8EEB-03A8AE910438}"/>
              </a:ext>
            </a:extLst>
          </p:cNvPr>
          <p:cNvSpPr txBox="1">
            <a:spLocks/>
          </p:cNvSpPr>
          <p:nvPr/>
        </p:nvSpPr>
        <p:spPr>
          <a:xfrm>
            <a:off x="4682400" y="510525"/>
            <a:ext cx="3741600" cy="1271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7200" dirty="0">
                <a:solidFill>
                  <a:schemeClr val="accent4"/>
                </a:solidFill>
                <a:latin typeface="Cooper Black" panose="0208090404030B020404" pitchFamily="18" charset="0"/>
              </a:rPr>
              <a:t>thanks</a:t>
            </a:r>
          </a:p>
        </p:txBody>
      </p:sp>
      <p:sp>
        <p:nvSpPr>
          <p:cNvPr id="37" name="TextBox 36">
            <a:extLst>
              <a:ext uri="{FF2B5EF4-FFF2-40B4-BE49-F238E27FC236}">
                <a16:creationId xmlns:a16="http://schemas.microsoft.com/office/drawing/2014/main" id="{E208FBE0-BF29-4BA4-A77B-6FEB1B44632C}"/>
              </a:ext>
            </a:extLst>
          </p:cNvPr>
          <p:cNvSpPr txBox="1"/>
          <p:nvPr/>
        </p:nvSpPr>
        <p:spPr>
          <a:xfrm>
            <a:off x="4937760" y="1914632"/>
            <a:ext cx="3230880" cy="1569660"/>
          </a:xfrm>
          <a:prstGeom prst="rect">
            <a:avLst/>
          </a:prstGeom>
          <a:noFill/>
        </p:spPr>
        <p:txBody>
          <a:bodyPr wrap="square" rtlCol="0">
            <a:spAutoFit/>
          </a:bodyPr>
          <a:lstStyle/>
          <a:p>
            <a:pPr algn="ctr"/>
            <a:r>
              <a:rPr lang="en-IN" sz="4800" dirty="0">
                <a:solidFill>
                  <a:schemeClr val="accent2">
                    <a:lumMod val="60000"/>
                    <a:lumOff val="40000"/>
                  </a:schemeClr>
                </a:solidFill>
                <a:latin typeface="Bell MT" panose="02020503060305020303" pitchFamily="18" charset="0"/>
              </a:rPr>
              <a:t>Appaji</a:t>
            </a:r>
          </a:p>
          <a:p>
            <a:pPr algn="ctr"/>
            <a:r>
              <a:rPr lang="en-IN" sz="4800" dirty="0">
                <a:solidFill>
                  <a:schemeClr val="accent2">
                    <a:lumMod val="60000"/>
                    <a:lumOff val="40000"/>
                  </a:schemeClr>
                </a:solidFill>
                <a:latin typeface="Bell MT" panose="02020503060305020303" pitchFamily="18" charset="0"/>
              </a:rPr>
              <a:t>1901CS17</a:t>
            </a:r>
          </a:p>
        </p:txBody>
      </p:sp>
      <p:sp>
        <p:nvSpPr>
          <p:cNvPr id="38" name="TextBox 37">
            <a:extLst>
              <a:ext uri="{FF2B5EF4-FFF2-40B4-BE49-F238E27FC236}">
                <a16:creationId xmlns:a16="http://schemas.microsoft.com/office/drawing/2014/main" id="{0B16EBED-0E0D-47B3-BCFA-B8CB1953169A}"/>
              </a:ext>
            </a:extLst>
          </p:cNvPr>
          <p:cNvSpPr txBox="1"/>
          <p:nvPr/>
        </p:nvSpPr>
        <p:spPr>
          <a:xfrm>
            <a:off x="4795520" y="3650827"/>
            <a:ext cx="3628480" cy="707886"/>
          </a:xfrm>
          <a:prstGeom prst="rect">
            <a:avLst/>
          </a:prstGeom>
          <a:noFill/>
        </p:spPr>
        <p:txBody>
          <a:bodyPr wrap="square" rtlCol="0">
            <a:spAutoFit/>
          </a:bodyPr>
          <a:lstStyle/>
          <a:p>
            <a:pPr algn="ctr"/>
            <a:r>
              <a:rPr lang="en-IN" sz="2000" dirty="0">
                <a:solidFill>
                  <a:srgbClr val="FFFFFF"/>
                </a:solidFill>
                <a:latin typeface="Abadi Extra Light" panose="020B0604020202020204" pitchFamily="34" charset="0"/>
              </a:rPr>
              <a:t>Visit next slide for </a:t>
            </a:r>
            <a:r>
              <a:rPr lang="en-IN" sz="2000" dirty="0">
                <a:solidFill>
                  <a:srgbClr val="FFFFFF"/>
                </a:solidFill>
                <a:latin typeface="Poor Richard" panose="02080502050505020702" pitchFamily="18" charset="0"/>
              </a:rPr>
              <a:t>Credits &amp; Contributions</a:t>
            </a:r>
          </a:p>
        </p:txBody>
      </p:sp>
    </p:spTree>
    <p:extLst>
      <p:ext uri="{BB962C8B-B14F-4D97-AF65-F5344CB8AC3E}">
        <p14:creationId xmlns:p14="http://schemas.microsoft.com/office/powerpoint/2010/main" val="293473147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37">
                                            <p:txEl>
                                              <p:pRg st="0" end="0"/>
                                            </p:txEl>
                                          </p:spTgt>
                                        </p:tgtEl>
                                        <p:attrNameLst>
                                          <p:attrName>style.visibility</p:attrName>
                                        </p:attrNameLst>
                                      </p:cBhvr>
                                      <p:to>
                                        <p:strVal val="visible"/>
                                      </p:to>
                                    </p:set>
                                    <p:anim calcmode="lin" valueType="num">
                                      <p:cBhvr>
                                        <p:cTn id="25" dur="500" fill="hold"/>
                                        <p:tgtEl>
                                          <p:spTgt spid="37">
                                            <p:txEl>
                                              <p:pRg st="0" end="0"/>
                                            </p:txEl>
                                          </p:spTgt>
                                        </p:tgtEl>
                                        <p:attrNameLst>
                                          <p:attrName>ppt_w</p:attrName>
                                        </p:attrNameLst>
                                      </p:cBhvr>
                                      <p:tavLst>
                                        <p:tav tm="0">
                                          <p:val>
                                            <p:fltVal val="0"/>
                                          </p:val>
                                        </p:tav>
                                        <p:tav tm="100000">
                                          <p:val>
                                            <p:strVal val="#ppt_w"/>
                                          </p:val>
                                        </p:tav>
                                      </p:tavLst>
                                    </p:anim>
                                    <p:anim calcmode="lin" valueType="num">
                                      <p:cBhvr>
                                        <p:cTn id="26" dur="500" fill="hold"/>
                                        <p:tgtEl>
                                          <p:spTgt spid="37">
                                            <p:txEl>
                                              <p:pRg st="0" end="0"/>
                                            </p:txEl>
                                          </p:spTgt>
                                        </p:tgtEl>
                                        <p:attrNameLst>
                                          <p:attrName>ppt_h</p:attrName>
                                        </p:attrNameLst>
                                      </p:cBhvr>
                                      <p:tavLst>
                                        <p:tav tm="0">
                                          <p:val>
                                            <p:fltVal val="0"/>
                                          </p:val>
                                        </p:tav>
                                        <p:tav tm="100000">
                                          <p:val>
                                            <p:strVal val="#ppt_h"/>
                                          </p:val>
                                        </p:tav>
                                      </p:tavLst>
                                    </p:anim>
                                    <p:animEffect transition="in" filter="fade">
                                      <p:cBhvr>
                                        <p:cTn id="27" dur="500"/>
                                        <p:tgtEl>
                                          <p:spTgt spid="37">
                                            <p:txEl>
                                              <p:pRg st="0" end="0"/>
                                            </p:txEl>
                                          </p:spTgt>
                                        </p:tgtEl>
                                      </p:cBhvr>
                                    </p:animEffect>
                                  </p:childTnLst>
                                </p:cTn>
                              </p:par>
                              <p:par>
                                <p:cTn id="28" presetID="53" presetClass="entr" presetSubtype="16" fill="hold" nodeType="withEffect">
                                  <p:stCondLst>
                                    <p:cond delay="0"/>
                                  </p:stCondLst>
                                  <p:childTnLst>
                                    <p:set>
                                      <p:cBhvr>
                                        <p:cTn id="29" dur="1" fill="hold">
                                          <p:stCondLst>
                                            <p:cond delay="0"/>
                                          </p:stCondLst>
                                        </p:cTn>
                                        <p:tgtEl>
                                          <p:spTgt spid="37">
                                            <p:txEl>
                                              <p:pRg st="1" end="1"/>
                                            </p:txEl>
                                          </p:spTgt>
                                        </p:tgtEl>
                                        <p:attrNameLst>
                                          <p:attrName>style.visibility</p:attrName>
                                        </p:attrNameLst>
                                      </p:cBhvr>
                                      <p:to>
                                        <p:strVal val="visible"/>
                                      </p:to>
                                    </p:set>
                                    <p:anim calcmode="lin" valueType="num">
                                      <p:cBhvr>
                                        <p:cTn id="30" dur="500" fill="hold"/>
                                        <p:tgtEl>
                                          <p:spTgt spid="37">
                                            <p:txEl>
                                              <p:pRg st="1" end="1"/>
                                            </p:txEl>
                                          </p:spTgt>
                                        </p:tgtEl>
                                        <p:attrNameLst>
                                          <p:attrName>ppt_w</p:attrName>
                                        </p:attrNameLst>
                                      </p:cBhvr>
                                      <p:tavLst>
                                        <p:tav tm="0">
                                          <p:val>
                                            <p:fltVal val="0"/>
                                          </p:val>
                                        </p:tav>
                                        <p:tav tm="100000">
                                          <p:val>
                                            <p:strVal val="#ppt_w"/>
                                          </p:val>
                                        </p:tav>
                                      </p:tavLst>
                                    </p:anim>
                                    <p:anim calcmode="lin" valueType="num">
                                      <p:cBhvr>
                                        <p:cTn id="31" dur="500" fill="hold"/>
                                        <p:tgtEl>
                                          <p:spTgt spid="37">
                                            <p:txEl>
                                              <p:pRg st="1" end="1"/>
                                            </p:txEl>
                                          </p:spTgt>
                                        </p:tgtEl>
                                        <p:attrNameLst>
                                          <p:attrName>ppt_h</p:attrName>
                                        </p:attrNameLst>
                                      </p:cBhvr>
                                      <p:tavLst>
                                        <p:tav tm="0">
                                          <p:val>
                                            <p:fltVal val="0"/>
                                          </p:val>
                                        </p:tav>
                                        <p:tav tm="100000">
                                          <p:val>
                                            <p:strVal val="#ppt_h"/>
                                          </p:val>
                                        </p:tav>
                                      </p:tavLst>
                                    </p:anim>
                                    <p:animEffect transition="in" filter="fade">
                                      <p:cBhvr>
                                        <p:cTn id="32" dur="500"/>
                                        <p:tgtEl>
                                          <p:spTgt spid="3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4A255-EC54-4F64-854D-5ACFED748B8E}"/>
              </a:ext>
            </a:extLst>
          </p:cNvPr>
          <p:cNvSpPr>
            <a:spLocks noGrp="1"/>
          </p:cNvSpPr>
          <p:nvPr>
            <p:ph type="title"/>
          </p:nvPr>
        </p:nvSpPr>
        <p:spPr/>
        <p:txBody>
          <a:bodyPr/>
          <a:lstStyle/>
          <a:p>
            <a:pPr algn="ctr"/>
            <a:r>
              <a:rPr lang="en-IN" sz="3600" dirty="0">
                <a:latin typeface="Poor Richard" panose="02080502050505020702" pitchFamily="18" charset="0"/>
              </a:rPr>
              <a:t>Credits &amp; Contributions</a:t>
            </a:r>
          </a:p>
        </p:txBody>
      </p:sp>
      <p:sp>
        <p:nvSpPr>
          <p:cNvPr id="3" name="Text Placeholder 2">
            <a:extLst>
              <a:ext uri="{FF2B5EF4-FFF2-40B4-BE49-F238E27FC236}">
                <a16:creationId xmlns:a16="http://schemas.microsoft.com/office/drawing/2014/main" id="{832EE928-0C3F-43ED-9EFC-589ED49838A8}"/>
              </a:ext>
            </a:extLst>
          </p:cNvPr>
          <p:cNvSpPr>
            <a:spLocks noGrp="1"/>
          </p:cNvSpPr>
          <p:nvPr>
            <p:ph type="body" idx="1"/>
          </p:nvPr>
        </p:nvSpPr>
        <p:spPr/>
        <p:txBody>
          <a:bodyPr/>
          <a:lstStyle/>
          <a:p>
            <a:pPr marL="438150" indent="-285750">
              <a:lnSpc>
                <a:spcPct val="100000"/>
              </a:lnSpc>
              <a:buFont typeface="Arial" panose="020B0604020202020204" pitchFamily="34" charset="0"/>
              <a:buChar char="•"/>
            </a:pPr>
            <a:r>
              <a:rPr lang="en-IN" sz="1800" dirty="0">
                <a:solidFill>
                  <a:schemeClr val="bg2"/>
                </a:solidFill>
                <a:latin typeface="Source Sans Pro ExtraLight" panose="020B0303030403020204" pitchFamily="34" charset="0"/>
                <a:ea typeface="Source Sans Pro ExtraLight" panose="020B0303030403020204" pitchFamily="34" charset="0"/>
              </a:rPr>
              <a:t>Code is entirely written by me, Although, I mention some references which helped me during the process.</a:t>
            </a:r>
          </a:p>
          <a:p>
            <a:pPr marL="152400" indent="0">
              <a:lnSpc>
                <a:spcPct val="100000"/>
              </a:lnSpc>
              <a:buNone/>
            </a:pPr>
            <a:endParaRPr lang="en-IN" sz="1800" dirty="0">
              <a:solidFill>
                <a:schemeClr val="bg2"/>
              </a:solidFill>
              <a:latin typeface="Source Sans Pro ExtraLight" panose="020B0303030403020204" pitchFamily="34" charset="0"/>
              <a:ea typeface="Source Sans Pro ExtraLight" panose="020B0303030403020204" pitchFamily="34" charset="0"/>
            </a:endParaRPr>
          </a:p>
          <a:p>
            <a:pPr marL="438150" indent="-285750">
              <a:lnSpc>
                <a:spcPct val="100000"/>
              </a:lnSpc>
              <a:buFont typeface="Arial" panose="020B0604020202020204" pitchFamily="34" charset="0"/>
              <a:buChar char="•"/>
            </a:pPr>
            <a:r>
              <a:rPr lang="en-IN" sz="1800" dirty="0">
                <a:solidFill>
                  <a:schemeClr val="tx2">
                    <a:lumMod val="60000"/>
                    <a:lumOff val="40000"/>
                  </a:schemeClr>
                </a:solidFill>
                <a:latin typeface="Source Sans Pro ExtraLight" panose="020B0303030403020204" pitchFamily="34" charset="0"/>
                <a:ea typeface="Source Sans Pro ExtraLight" panose="020B0303030403020204" pitchFamily="34" charset="0"/>
                <a:hlinkClick r:id="rId2">
                  <a:extLst>
                    <a:ext uri="{A12FA001-AC4F-418D-AE19-62706E023703}">
                      <ahyp:hlinkClr xmlns:ahyp="http://schemas.microsoft.com/office/drawing/2018/hyperlinkcolor" val="tx"/>
                    </a:ext>
                  </a:extLst>
                </a:hlinkClick>
              </a:rPr>
              <a:t>Ubidots Official Documentation</a:t>
            </a:r>
            <a:r>
              <a:rPr lang="en-IN" sz="1800" dirty="0">
                <a:solidFill>
                  <a:schemeClr val="bg2"/>
                </a:solidFill>
                <a:latin typeface="Source Sans Pro ExtraLight" panose="020B0303030403020204" pitchFamily="34" charset="0"/>
                <a:ea typeface="Source Sans Pro ExtraLight" panose="020B0303030403020204" pitchFamily="34" charset="0"/>
              </a:rPr>
              <a:t>, </a:t>
            </a:r>
            <a:r>
              <a:rPr lang="en-IN" sz="1800" dirty="0">
                <a:solidFill>
                  <a:schemeClr val="tx2">
                    <a:lumMod val="60000"/>
                    <a:lumOff val="40000"/>
                  </a:schemeClr>
                </a:solidFill>
                <a:latin typeface="Source Sans Pro ExtraLight" panose="020B0303030403020204" pitchFamily="34" charset="0"/>
                <a:ea typeface="Source Sans Pro ExtraLight" panose="020B0303030403020204" pitchFamily="34" charset="0"/>
                <a:hlinkClick r:id="rId3">
                  <a:extLst>
                    <a:ext uri="{A12FA001-AC4F-418D-AE19-62706E023703}">
                      <ahyp:hlinkClr xmlns:ahyp="http://schemas.microsoft.com/office/drawing/2018/hyperlinkcolor" val="tx"/>
                    </a:ext>
                  </a:extLst>
                </a:hlinkClick>
              </a:rPr>
              <a:t>DHT11 Official Documentation</a:t>
            </a:r>
            <a:endParaRPr lang="en-IN" sz="1800" dirty="0">
              <a:solidFill>
                <a:schemeClr val="tx2">
                  <a:lumMod val="60000"/>
                  <a:lumOff val="40000"/>
                </a:schemeClr>
              </a:solidFill>
              <a:latin typeface="Source Sans Pro ExtraLight" panose="020B0303030403020204" pitchFamily="34" charset="0"/>
              <a:ea typeface="Source Sans Pro ExtraLight" panose="020B0303030403020204" pitchFamily="34" charset="0"/>
            </a:endParaRPr>
          </a:p>
          <a:p>
            <a:pPr marL="152400" indent="0">
              <a:lnSpc>
                <a:spcPct val="100000"/>
              </a:lnSpc>
              <a:buNone/>
            </a:pPr>
            <a:endParaRPr lang="en-IN" sz="1800" dirty="0">
              <a:solidFill>
                <a:schemeClr val="tx2">
                  <a:lumMod val="60000"/>
                  <a:lumOff val="40000"/>
                </a:schemeClr>
              </a:solidFill>
              <a:latin typeface="Source Sans Pro ExtraLight" panose="020B0303030403020204" pitchFamily="34" charset="0"/>
              <a:ea typeface="Source Sans Pro ExtraLight" panose="020B0303030403020204" pitchFamily="34" charset="0"/>
            </a:endParaRPr>
          </a:p>
          <a:p>
            <a:pPr marL="438150" indent="-285750">
              <a:lnSpc>
                <a:spcPct val="100000"/>
              </a:lnSpc>
              <a:buFont typeface="Arial" panose="020B0604020202020204" pitchFamily="34" charset="0"/>
              <a:buChar char="•"/>
            </a:pPr>
            <a:r>
              <a:rPr lang="en-IN" sz="1800" dirty="0">
                <a:solidFill>
                  <a:schemeClr val="bg2"/>
                </a:solidFill>
                <a:latin typeface="Source Sans Pro ExtraLight" panose="020B0303030403020204" pitchFamily="34" charset="0"/>
                <a:ea typeface="Source Sans Pro ExtraLight" panose="020B0303030403020204" pitchFamily="34" charset="0"/>
              </a:rPr>
              <a:t>The exact Ubidots Library didn’t work out well for this project. I faced trouble in sending E-mail, while using Ubidots Library. </a:t>
            </a:r>
          </a:p>
          <a:p>
            <a:pPr marL="152400" indent="0">
              <a:lnSpc>
                <a:spcPct val="100000"/>
              </a:lnSpc>
              <a:buNone/>
            </a:pPr>
            <a:endParaRPr lang="en-IN" sz="1800" dirty="0">
              <a:solidFill>
                <a:schemeClr val="bg2"/>
              </a:solidFill>
              <a:latin typeface="Source Sans Pro ExtraLight" panose="020B0303030403020204" pitchFamily="34" charset="0"/>
              <a:ea typeface="Source Sans Pro ExtraLight" panose="020B0303030403020204" pitchFamily="34" charset="0"/>
            </a:endParaRPr>
          </a:p>
          <a:p>
            <a:pPr marL="438150" indent="-285750">
              <a:lnSpc>
                <a:spcPct val="100000"/>
              </a:lnSpc>
              <a:buFont typeface="Arial" panose="020B0604020202020204" pitchFamily="34" charset="0"/>
              <a:buChar char="•"/>
            </a:pPr>
            <a:r>
              <a:rPr lang="en-IN" sz="1800" dirty="0">
                <a:solidFill>
                  <a:schemeClr val="bg2"/>
                </a:solidFill>
                <a:latin typeface="Source Sans Pro ExtraLight" panose="020B0303030403020204" pitchFamily="34" charset="0"/>
                <a:ea typeface="Source Sans Pro ExtraLight" panose="020B0303030403020204" pitchFamily="34" charset="0"/>
              </a:rPr>
              <a:t>So, With few changes, I published my own version of Ubidots Library which is able to send emails as simple as calling a function. (Yep, Just a function, That simple!!). You can view it </a:t>
            </a:r>
            <a:r>
              <a:rPr lang="en-IN" sz="1800" dirty="0">
                <a:solidFill>
                  <a:schemeClr val="accent2">
                    <a:lumMod val="60000"/>
                    <a:lumOff val="40000"/>
                  </a:schemeClr>
                </a:solidFill>
                <a:latin typeface="Source Sans Pro ExtraLight" panose="020B0303030403020204" pitchFamily="34" charset="0"/>
                <a:ea typeface="Source Sans Pro ExtraLight" panose="020B0303030403020204" pitchFamily="34" charset="0"/>
                <a:hlinkClick r:id="rId4" tooltip="Appaji's Version">
                  <a:extLst>
                    <a:ext uri="{A12FA001-AC4F-418D-AE19-62706E023703}">
                      <ahyp:hlinkClr xmlns:ahyp="http://schemas.microsoft.com/office/drawing/2018/hyperlinkcolor" val="tx"/>
                    </a:ext>
                  </a:extLst>
                </a:hlinkClick>
              </a:rPr>
              <a:t>here</a:t>
            </a:r>
            <a:r>
              <a:rPr lang="en-IN" sz="1800" dirty="0">
                <a:solidFill>
                  <a:schemeClr val="bg2"/>
                </a:solidFill>
                <a:latin typeface="Source Sans Pro ExtraLight" panose="020B0303030403020204" pitchFamily="34" charset="0"/>
                <a:ea typeface="Source Sans Pro ExtraLight" panose="020B0303030403020204" pitchFamily="34" charset="0"/>
              </a:rPr>
              <a:t>.</a:t>
            </a:r>
          </a:p>
        </p:txBody>
      </p:sp>
    </p:spTree>
    <p:extLst>
      <p:ext uri="{BB962C8B-B14F-4D97-AF65-F5344CB8AC3E}">
        <p14:creationId xmlns:p14="http://schemas.microsoft.com/office/powerpoint/2010/main" val="4092487683"/>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9DA5385-A196-4B4D-AB6D-9779446C1468}"/>
              </a:ext>
            </a:extLst>
          </p:cNvPr>
          <p:cNvSpPr>
            <a:spLocks noGrp="1"/>
          </p:cNvSpPr>
          <p:nvPr>
            <p:ph type="body" idx="1"/>
          </p:nvPr>
        </p:nvSpPr>
        <p:spPr>
          <a:xfrm>
            <a:off x="720000" y="1074125"/>
            <a:ext cx="7704000" cy="3572382"/>
          </a:xfrm>
        </p:spPr>
        <p:txBody>
          <a:bodyPr/>
          <a:lstStyle/>
          <a:p>
            <a:pPr marL="323850" indent="-171450">
              <a:lnSpc>
                <a:spcPct val="100000"/>
              </a:lnSpc>
              <a:buFont typeface="Arial" panose="020B0604020202020204" pitchFamily="34" charset="0"/>
              <a:buChar char="•"/>
            </a:pPr>
            <a:r>
              <a:rPr lang="en-IN" sz="2000" dirty="0">
                <a:latin typeface="Source Sans Pro ExtraLight" panose="020B0303030403020204" pitchFamily="34" charset="0"/>
                <a:ea typeface="Source Sans Pro ExtraLight" panose="020B0303030403020204" pitchFamily="34" charset="0"/>
              </a:rPr>
              <a:t>Part–1 :  Controlling Home Appliance</a:t>
            </a:r>
          </a:p>
          <a:p>
            <a:pPr marL="781050" lvl="1" indent="-171450">
              <a:lnSpc>
                <a:spcPct val="100000"/>
              </a:lnSpc>
              <a:spcBef>
                <a:spcPts val="600"/>
              </a:spcBef>
              <a:buFont typeface="Arial" panose="020B0604020202020204" pitchFamily="34" charset="0"/>
              <a:buChar char="•"/>
            </a:pPr>
            <a:r>
              <a:rPr lang="en-IN" sz="2400" dirty="0">
                <a:latin typeface="Poor Richard" panose="02080502050505020702" pitchFamily="18" charset="0"/>
                <a:ea typeface="Source Sans Pro ExtraLight" panose="020B0303030403020204" pitchFamily="34" charset="0"/>
              </a:rPr>
              <a:t>Circuitry  –  </a:t>
            </a:r>
            <a:r>
              <a:rPr lang="en-IN" sz="2400" dirty="0">
                <a:solidFill>
                  <a:schemeClr val="bg2"/>
                </a:solidFill>
                <a:latin typeface="Poor Richard" panose="02080502050505020702" pitchFamily="18" charset="0"/>
                <a:ea typeface="Source Sans Pro ExtraLight" panose="020B0303030403020204" pitchFamily="34" charset="0"/>
              </a:rPr>
              <a:t>Appaji</a:t>
            </a:r>
          </a:p>
          <a:p>
            <a:pPr marL="781050" lvl="1" indent="-171450">
              <a:lnSpc>
                <a:spcPct val="100000"/>
              </a:lnSpc>
              <a:spcBef>
                <a:spcPts val="600"/>
              </a:spcBef>
              <a:buFont typeface="Arial" panose="020B0604020202020204" pitchFamily="34" charset="0"/>
              <a:buChar char="•"/>
            </a:pPr>
            <a:r>
              <a:rPr lang="en-IN" sz="2400" dirty="0">
                <a:latin typeface="Poor Richard" panose="02080502050505020702" pitchFamily="18" charset="0"/>
                <a:ea typeface="Source Sans Pro ExtraLight" panose="020B0303030403020204" pitchFamily="34" charset="0"/>
              </a:rPr>
              <a:t>Code  –  Appaji</a:t>
            </a:r>
          </a:p>
          <a:p>
            <a:pPr marL="609600" lvl="1" indent="0">
              <a:lnSpc>
                <a:spcPct val="100000"/>
              </a:lnSpc>
              <a:spcBef>
                <a:spcPts val="600"/>
              </a:spcBef>
              <a:buNone/>
            </a:pPr>
            <a:endParaRPr lang="en-IN" sz="1600" dirty="0">
              <a:latin typeface="Microsoft YaHei UI" panose="020B0503020204020204" pitchFamily="34" charset="-122"/>
              <a:ea typeface="Microsoft YaHei UI" panose="020B0503020204020204" pitchFamily="34" charset="-122"/>
            </a:endParaRPr>
          </a:p>
          <a:p>
            <a:pPr marL="323850" indent="-171450">
              <a:buFont typeface="Arial" panose="020B0604020202020204" pitchFamily="34" charset="0"/>
              <a:buChar char="•"/>
            </a:pPr>
            <a:r>
              <a:rPr lang="en-IN" sz="2000" dirty="0">
                <a:latin typeface="Source Sans Pro ExtraLight" panose="020B0303030403020204" pitchFamily="34" charset="0"/>
                <a:ea typeface="Source Sans Pro ExtraLight" panose="020B0303030403020204" pitchFamily="34" charset="0"/>
              </a:rPr>
              <a:t>Part–2 : Home Security System</a:t>
            </a:r>
          </a:p>
          <a:p>
            <a:pPr marL="781050" lvl="1" indent="-171450">
              <a:lnSpc>
                <a:spcPct val="100000"/>
              </a:lnSpc>
              <a:spcBef>
                <a:spcPts val="600"/>
              </a:spcBef>
              <a:buFont typeface="Arial" panose="020B0604020202020204" pitchFamily="34" charset="0"/>
              <a:buChar char="•"/>
            </a:pPr>
            <a:r>
              <a:rPr lang="en-IN" sz="2400" dirty="0">
                <a:latin typeface="Poor Richard" panose="02080502050505020702" pitchFamily="18" charset="0"/>
                <a:ea typeface="Source Sans Pro ExtraLight" panose="020B0303030403020204" pitchFamily="34" charset="0"/>
              </a:rPr>
              <a:t>Circuitry  –  Appaji</a:t>
            </a:r>
          </a:p>
          <a:p>
            <a:pPr marL="781050" lvl="1" indent="-171450">
              <a:lnSpc>
                <a:spcPct val="100000"/>
              </a:lnSpc>
              <a:spcBef>
                <a:spcPts val="600"/>
              </a:spcBef>
              <a:buFont typeface="Arial" panose="020B0604020202020204" pitchFamily="34" charset="0"/>
              <a:buChar char="•"/>
            </a:pPr>
            <a:r>
              <a:rPr lang="en-IN" sz="2400" dirty="0">
                <a:latin typeface="Poor Richard" panose="02080502050505020702" pitchFamily="18" charset="0"/>
                <a:ea typeface="Source Sans Pro ExtraLight" panose="020B0303030403020204" pitchFamily="34" charset="0"/>
              </a:rPr>
              <a:t>Code  –  Appaji</a:t>
            </a:r>
          </a:p>
          <a:p>
            <a:pPr marL="609600" lvl="1" indent="0">
              <a:lnSpc>
                <a:spcPct val="100000"/>
              </a:lnSpc>
              <a:spcBef>
                <a:spcPts val="600"/>
              </a:spcBef>
              <a:buNone/>
            </a:pPr>
            <a:endParaRPr lang="en-IN" sz="1600" dirty="0">
              <a:latin typeface="Microsoft YaHei UI" panose="020B0503020204020204" pitchFamily="34" charset="-122"/>
              <a:ea typeface="Microsoft YaHei UI" panose="020B0503020204020204" pitchFamily="34" charset="-122"/>
            </a:endParaRPr>
          </a:p>
          <a:p>
            <a:pPr marL="323850" indent="-171450">
              <a:buFont typeface="Arial" panose="020B0604020202020204" pitchFamily="34" charset="0"/>
              <a:buChar char="•"/>
            </a:pPr>
            <a:r>
              <a:rPr lang="en-IN" sz="2000" dirty="0">
                <a:latin typeface="Source Sans Pro ExtraLight" panose="020B0303030403020204" pitchFamily="34" charset="0"/>
                <a:ea typeface="Source Sans Pro ExtraLight" panose="020B0303030403020204" pitchFamily="34" charset="0"/>
              </a:rPr>
              <a:t>Custom Ubidots Library for Email</a:t>
            </a:r>
            <a:r>
              <a:rPr lang="en-IN" sz="2000" dirty="0">
                <a:latin typeface="Microsoft YaHei UI" panose="020B0503020204020204" pitchFamily="34" charset="-122"/>
                <a:ea typeface="Microsoft YaHei UI" panose="020B0503020204020204" pitchFamily="34" charset="-122"/>
              </a:rPr>
              <a:t> </a:t>
            </a:r>
            <a:r>
              <a:rPr lang="en-IN" sz="2400" dirty="0">
                <a:latin typeface="Baskerville Old Face" panose="02020602080505020303" pitchFamily="18" charset="0"/>
                <a:ea typeface="Microsoft YaHei UI" panose="020B0503020204020204" pitchFamily="34" charset="-122"/>
              </a:rPr>
              <a:t>- Appaji</a:t>
            </a:r>
          </a:p>
        </p:txBody>
      </p:sp>
      <p:sp>
        <p:nvSpPr>
          <p:cNvPr id="6" name="Title 1">
            <a:extLst>
              <a:ext uri="{FF2B5EF4-FFF2-40B4-BE49-F238E27FC236}">
                <a16:creationId xmlns:a16="http://schemas.microsoft.com/office/drawing/2014/main" id="{FC67FEB7-06F7-4694-BC19-AE87E0A8E4EF}"/>
              </a:ext>
            </a:extLst>
          </p:cNvPr>
          <p:cNvSpPr>
            <a:spLocks noGrp="1"/>
          </p:cNvSpPr>
          <p:nvPr>
            <p:ph type="title"/>
          </p:nvPr>
        </p:nvSpPr>
        <p:spPr>
          <a:xfrm>
            <a:off x="720000" y="445025"/>
            <a:ext cx="7704000" cy="572700"/>
          </a:xfrm>
        </p:spPr>
        <p:txBody>
          <a:bodyPr/>
          <a:lstStyle/>
          <a:p>
            <a:pPr algn="ctr"/>
            <a:r>
              <a:rPr lang="en-IN" sz="3600" dirty="0">
                <a:latin typeface="Poor Richard" panose="02080502050505020702" pitchFamily="18" charset="0"/>
              </a:rPr>
              <a:t>Credits &amp; Contributions</a:t>
            </a:r>
          </a:p>
        </p:txBody>
      </p:sp>
    </p:spTree>
    <p:extLst>
      <p:ext uri="{BB962C8B-B14F-4D97-AF65-F5344CB8AC3E}">
        <p14:creationId xmlns:p14="http://schemas.microsoft.com/office/powerpoint/2010/main" val="2835459646"/>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37"/>
          <p:cNvSpPr txBox="1">
            <a:spLocks noGrp="1"/>
          </p:cNvSpPr>
          <p:nvPr>
            <p:ph type="title"/>
          </p:nvPr>
        </p:nvSpPr>
        <p:spPr>
          <a:xfrm>
            <a:off x="796110" y="23574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Cooper Black" panose="0208090404030B020404" pitchFamily="18" charset="0"/>
              </a:rPr>
              <a:t>MATERIALS USED</a:t>
            </a:r>
            <a:endParaRPr dirty="0">
              <a:latin typeface="Cooper Black" panose="0208090404030B020404" pitchFamily="18" charset="0"/>
            </a:endParaRPr>
          </a:p>
        </p:txBody>
      </p:sp>
      <p:pic>
        <p:nvPicPr>
          <p:cNvPr id="5" name="Picture 4">
            <a:extLst>
              <a:ext uri="{FF2B5EF4-FFF2-40B4-BE49-F238E27FC236}">
                <a16:creationId xmlns:a16="http://schemas.microsoft.com/office/drawing/2014/main" id="{49AC2CEF-A3BF-4F75-AEDF-5A49A111BCF0}"/>
              </a:ext>
            </a:extLst>
          </p:cNvPr>
          <p:cNvPicPr>
            <a:picLocks noChangeAspect="1"/>
          </p:cNvPicPr>
          <p:nvPr/>
        </p:nvPicPr>
        <p:blipFill>
          <a:blip r:embed="rId3"/>
          <a:stretch>
            <a:fillRect/>
          </a:stretch>
        </p:blipFill>
        <p:spPr>
          <a:xfrm>
            <a:off x="471908" y="1017725"/>
            <a:ext cx="2696944" cy="2009010"/>
          </a:xfrm>
          <a:prstGeom prst="rect">
            <a:avLst/>
          </a:prstGeom>
        </p:spPr>
      </p:pic>
      <p:pic>
        <p:nvPicPr>
          <p:cNvPr id="10" name="Picture 9">
            <a:extLst>
              <a:ext uri="{FF2B5EF4-FFF2-40B4-BE49-F238E27FC236}">
                <a16:creationId xmlns:a16="http://schemas.microsoft.com/office/drawing/2014/main" id="{CE06CFE0-474E-4AFC-8575-7FEBAAE07833}"/>
              </a:ext>
            </a:extLst>
          </p:cNvPr>
          <p:cNvPicPr>
            <a:picLocks noChangeAspect="1"/>
          </p:cNvPicPr>
          <p:nvPr/>
        </p:nvPicPr>
        <p:blipFill>
          <a:blip r:embed="rId4"/>
          <a:stretch>
            <a:fillRect/>
          </a:stretch>
        </p:blipFill>
        <p:spPr>
          <a:xfrm rot="8615662">
            <a:off x="3144268" y="1207664"/>
            <a:ext cx="3239614" cy="1528120"/>
          </a:xfrm>
          <a:prstGeom prst="rect">
            <a:avLst/>
          </a:prstGeom>
        </p:spPr>
      </p:pic>
      <p:sp>
        <p:nvSpPr>
          <p:cNvPr id="11" name="TextBox 10">
            <a:extLst>
              <a:ext uri="{FF2B5EF4-FFF2-40B4-BE49-F238E27FC236}">
                <a16:creationId xmlns:a16="http://schemas.microsoft.com/office/drawing/2014/main" id="{A1DE0CE1-8132-4CD9-92C4-7A4770C023E9}"/>
              </a:ext>
            </a:extLst>
          </p:cNvPr>
          <p:cNvSpPr txBox="1"/>
          <p:nvPr/>
        </p:nvSpPr>
        <p:spPr>
          <a:xfrm>
            <a:off x="3678865" y="3138569"/>
            <a:ext cx="2921409" cy="18158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dirty="0">
                <a:solidFill>
                  <a:schemeClr val="bg2"/>
                </a:solidFill>
              </a:rPr>
              <a:t>LDR Sensor Module</a:t>
            </a:r>
          </a:p>
          <a:p>
            <a:endParaRPr lang="en-IN" dirty="0">
              <a:solidFill>
                <a:schemeClr val="bg2"/>
              </a:solidFill>
            </a:endParaRPr>
          </a:p>
          <a:p>
            <a:r>
              <a:rPr lang="en-IN" dirty="0">
                <a:solidFill>
                  <a:schemeClr val="bg2"/>
                </a:solidFill>
              </a:rPr>
              <a:t>Light Dependent Resistor Module. Value of Resistance changes based on intensity of Light falling on it. So, Technically, We can get a measure of Light Intensity with this.</a:t>
            </a:r>
          </a:p>
        </p:txBody>
      </p:sp>
      <p:pic>
        <p:nvPicPr>
          <p:cNvPr id="19" name="Picture 18">
            <a:extLst>
              <a:ext uri="{FF2B5EF4-FFF2-40B4-BE49-F238E27FC236}">
                <a16:creationId xmlns:a16="http://schemas.microsoft.com/office/drawing/2014/main" id="{A77B442B-2C1F-4FF0-BE33-F490F144DAE9}"/>
              </a:ext>
            </a:extLst>
          </p:cNvPr>
          <p:cNvPicPr>
            <a:picLocks noChangeAspect="1"/>
          </p:cNvPicPr>
          <p:nvPr/>
        </p:nvPicPr>
        <p:blipFill>
          <a:blip r:embed="rId5"/>
          <a:stretch>
            <a:fillRect/>
          </a:stretch>
        </p:blipFill>
        <p:spPr>
          <a:xfrm rot="19293224">
            <a:off x="6310643" y="1433716"/>
            <a:ext cx="2429681" cy="1200052"/>
          </a:xfrm>
          <a:prstGeom prst="rect">
            <a:avLst/>
          </a:prstGeom>
        </p:spPr>
      </p:pic>
      <p:sp>
        <p:nvSpPr>
          <p:cNvPr id="20" name="TextBox 19">
            <a:extLst>
              <a:ext uri="{FF2B5EF4-FFF2-40B4-BE49-F238E27FC236}">
                <a16:creationId xmlns:a16="http://schemas.microsoft.com/office/drawing/2014/main" id="{8DD79D70-0F83-49D9-935E-B287ADB0A7EF}"/>
              </a:ext>
            </a:extLst>
          </p:cNvPr>
          <p:cNvSpPr txBox="1"/>
          <p:nvPr/>
        </p:nvSpPr>
        <p:spPr>
          <a:xfrm>
            <a:off x="6771403" y="3257136"/>
            <a:ext cx="1828436" cy="155427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dirty="0">
                <a:solidFill>
                  <a:schemeClr val="bg2"/>
                </a:solidFill>
              </a:rPr>
              <a:t>DHT11 Sensor</a:t>
            </a:r>
          </a:p>
          <a:p>
            <a:endParaRPr lang="en-IN" sz="1100" dirty="0">
              <a:solidFill>
                <a:schemeClr val="bg2"/>
              </a:solidFill>
            </a:endParaRPr>
          </a:p>
          <a:p>
            <a:r>
              <a:rPr lang="en-IN" dirty="0">
                <a:solidFill>
                  <a:schemeClr val="bg2"/>
                </a:solidFill>
              </a:rPr>
              <a:t>Measures Temperature and Relative Humidity between it’s electrodes.</a:t>
            </a:r>
          </a:p>
        </p:txBody>
      </p:sp>
      <p:sp>
        <p:nvSpPr>
          <p:cNvPr id="22" name="TextBox 21">
            <a:extLst>
              <a:ext uri="{FF2B5EF4-FFF2-40B4-BE49-F238E27FC236}">
                <a16:creationId xmlns:a16="http://schemas.microsoft.com/office/drawing/2014/main" id="{0A3BA3D6-D9FD-49A3-BB76-AC2BDB4B2776}"/>
              </a:ext>
            </a:extLst>
          </p:cNvPr>
          <p:cNvSpPr txBox="1"/>
          <p:nvPr/>
        </p:nvSpPr>
        <p:spPr>
          <a:xfrm>
            <a:off x="585086" y="3354013"/>
            <a:ext cx="2774802" cy="1600438"/>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dirty="0">
                <a:solidFill>
                  <a:schemeClr val="bg2"/>
                </a:solidFill>
              </a:rPr>
              <a:t>NodeMCU Wi-Fi Development Board</a:t>
            </a:r>
          </a:p>
          <a:p>
            <a:endParaRPr lang="en-IN" dirty="0">
              <a:solidFill>
                <a:schemeClr val="bg2"/>
              </a:solidFill>
            </a:endParaRPr>
          </a:p>
          <a:p>
            <a:r>
              <a:rPr lang="en-IN" dirty="0">
                <a:solidFill>
                  <a:schemeClr val="bg2"/>
                </a:solidFill>
              </a:rPr>
              <a:t>Heart of this Project. Adds Wi-Fi functionality to Arduino Boards, by having ESP8266 Module in-built.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nodeType="clickEffect">
                                  <p:stCondLst>
                                    <p:cond delay="0"/>
                                  </p:stCondLst>
                                  <p:childTnLst>
                                    <p:animEffect transition="out" filter="fade">
                                      <p:cBhvr>
                                        <p:cTn id="11" dur="500" tmFilter="0, 0; .2, .5; .8, .5; 1, 0"/>
                                        <p:tgtEl>
                                          <p:spTgt spid="10"/>
                                        </p:tgtEl>
                                      </p:cBhvr>
                                    </p:animEffect>
                                    <p:animScale>
                                      <p:cBhvr>
                                        <p:cTn id="12" dur="250" autoRev="1" fill="hold"/>
                                        <p:tgtEl>
                                          <p:spTgt spid="10"/>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nodeType="clickEffect">
                                  <p:stCondLst>
                                    <p:cond delay="0"/>
                                  </p:stCondLst>
                                  <p:childTnLst>
                                    <p:animEffect transition="out" filter="fade">
                                      <p:cBhvr>
                                        <p:cTn id="16" dur="500" tmFilter="0, 0; .2, .5; .8, .5; 1, 0"/>
                                        <p:tgtEl>
                                          <p:spTgt spid="19"/>
                                        </p:tgtEl>
                                      </p:cBhvr>
                                    </p:animEffect>
                                    <p:animScale>
                                      <p:cBhvr>
                                        <p:cTn id="17" dur="250"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Google Shape;1151;p37">
            <a:extLst>
              <a:ext uri="{FF2B5EF4-FFF2-40B4-BE49-F238E27FC236}">
                <a16:creationId xmlns:a16="http://schemas.microsoft.com/office/drawing/2014/main" id="{F5ED3BEE-C8FC-46EE-BD60-4099859311AC}"/>
              </a:ext>
            </a:extLst>
          </p:cNvPr>
          <p:cNvSpPr txBox="1">
            <a:spLocks noGrp="1"/>
          </p:cNvSpPr>
          <p:nvPr>
            <p:ph type="title"/>
          </p:nvPr>
        </p:nvSpPr>
        <p:spPr>
          <a:xfrm>
            <a:off x="796110" y="23574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Cooper Black" panose="0208090404030B020404" pitchFamily="18" charset="0"/>
              </a:rPr>
              <a:t>MATERIALS USED</a:t>
            </a:r>
            <a:endParaRPr dirty="0">
              <a:latin typeface="Cooper Black" panose="0208090404030B020404" pitchFamily="18" charset="0"/>
            </a:endParaRPr>
          </a:p>
        </p:txBody>
      </p:sp>
      <p:sp>
        <p:nvSpPr>
          <p:cNvPr id="14" name="TextBox 13">
            <a:extLst>
              <a:ext uri="{FF2B5EF4-FFF2-40B4-BE49-F238E27FC236}">
                <a16:creationId xmlns:a16="http://schemas.microsoft.com/office/drawing/2014/main" id="{FD14DA2E-D225-46B5-BA5E-AA74ED440EDE}"/>
              </a:ext>
            </a:extLst>
          </p:cNvPr>
          <p:cNvSpPr txBox="1"/>
          <p:nvPr/>
        </p:nvSpPr>
        <p:spPr>
          <a:xfrm>
            <a:off x="3457016" y="3405606"/>
            <a:ext cx="2296916" cy="1600438"/>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dirty="0">
                <a:solidFill>
                  <a:schemeClr val="bg2"/>
                </a:solidFill>
              </a:rPr>
              <a:t>2-Channel Relay Module</a:t>
            </a:r>
          </a:p>
          <a:p>
            <a:endParaRPr lang="en-IN" dirty="0">
              <a:solidFill>
                <a:schemeClr val="bg2"/>
              </a:solidFill>
            </a:endParaRPr>
          </a:p>
          <a:p>
            <a:r>
              <a:rPr lang="en-IN" dirty="0">
                <a:solidFill>
                  <a:schemeClr val="bg2"/>
                </a:solidFill>
              </a:rPr>
              <a:t>This allows to control 240V appliances with low Voltage by acting as a switch. More on this in next slides.</a:t>
            </a:r>
          </a:p>
        </p:txBody>
      </p:sp>
      <p:sp>
        <p:nvSpPr>
          <p:cNvPr id="17" name="TextBox 16">
            <a:extLst>
              <a:ext uri="{FF2B5EF4-FFF2-40B4-BE49-F238E27FC236}">
                <a16:creationId xmlns:a16="http://schemas.microsoft.com/office/drawing/2014/main" id="{F0C93F6B-C9D9-4E3C-9A05-6DC1687A199E}"/>
              </a:ext>
            </a:extLst>
          </p:cNvPr>
          <p:cNvSpPr txBox="1"/>
          <p:nvPr/>
        </p:nvSpPr>
        <p:spPr>
          <a:xfrm>
            <a:off x="968568" y="3190162"/>
            <a:ext cx="1864242" cy="18158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dirty="0">
                <a:solidFill>
                  <a:schemeClr val="bg2"/>
                </a:solidFill>
              </a:rPr>
              <a:t>Electromagnetic Buzzer</a:t>
            </a:r>
          </a:p>
          <a:p>
            <a:endParaRPr lang="en-IN" dirty="0">
              <a:solidFill>
                <a:schemeClr val="bg2"/>
              </a:solidFill>
            </a:endParaRPr>
          </a:p>
          <a:p>
            <a:r>
              <a:rPr lang="en-IN" dirty="0">
                <a:solidFill>
                  <a:schemeClr val="bg2"/>
                </a:solidFill>
              </a:rPr>
              <a:t>Pretty Simple Element, which produces sound when connected to more than 3V</a:t>
            </a:r>
          </a:p>
        </p:txBody>
      </p:sp>
      <p:pic>
        <p:nvPicPr>
          <p:cNvPr id="19" name="Picture 18">
            <a:extLst>
              <a:ext uri="{FF2B5EF4-FFF2-40B4-BE49-F238E27FC236}">
                <a16:creationId xmlns:a16="http://schemas.microsoft.com/office/drawing/2014/main" id="{0969E2A4-4445-4FDD-9815-79B91B8851B9}"/>
              </a:ext>
            </a:extLst>
          </p:cNvPr>
          <p:cNvPicPr>
            <a:picLocks noChangeAspect="1"/>
          </p:cNvPicPr>
          <p:nvPr/>
        </p:nvPicPr>
        <p:blipFill>
          <a:blip r:embed="rId2"/>
          <a:stretch>
            <a:fillRect/>
          </a:stretch>
        </p:blipFill>
        <p:spPr>
          <a:xfrm rot="7754889">
            <a:off x="908994" y="685125"/>
            <a:ext cx="2061094" cy="2435839"/>
          </a:xfrm>
          <a:prstGeom prst="rect">
            <a:avLst/>
          </a:prstGeom>
        </p:spPr>
      </p:pic>
      <p:pic>
        <p:nvPicPr>
          <p:cNvPr id="21" name="Picture 20">
            <a:extLst>
              <a:ext uri="{FF2B5EF4-FFF2-40B4-BE49-F238E27FC236}">
                <a16:creationId xmlns:a16="http://schemas.microsoft.com/office/drawing/2014/main" id="{A9A060DB-8A69-4D73-A2CB-58B71D6E3E4B}"/>
              </a:ext>
            </a:extLst>
          </p:cNvPr>
          <p:cNvPicPr>
            <a:picLocks noChangeAspect="1"/>
          </p:cNvPicPr>
          <p:nvPr/>
        </p:nvPicPr>
        <p:blipFill>
          <a:blip r:embed="rId3"/>
          <a:stretch>
            <a:fillRect/>
          </a:stretch>
        </p:blipFill>
        <p:spPr>
          <a:xfrm>
            <a:off x="3453234" y="907121"/>
            <a:ext cx="2443662" cy="2199640"/>
          </a:xfrm>
          <a:prstGeom prst="rect">
            <a:avLst/>
          </a:prstGeom>
        </p:spPr>
      </p:pic>
      <p:sp>
        <p:nvSpPr>
          <p:cNvPr id="22" name="TextBox 21">
            <a:extLst>
              <a:ext uri="{FF2B5EF4-FFF2-40B4-BE49-F238E27FC236}">
                <a16:creationId xmlns:a16="http://schemas.microsoft.com/office/drawing/2014/main" id="{AEB1D63A-8FCF-45EC-8786-296EE6FBA223}"/>
              </a:ext>
            </a:extLst>
          </p:cNvPr>
          <p:cNvSpPr txBox="1"/>
          <p:nvPr/>
        </p:nvSpPr>
        <p:spPr>
          <a:xfrm>
            <a:off x="6337005" y="971107"/>
            <a:ext cx="2296916" cy="2677656"/>
          </a:xfrm>
          <a:prstGeom prst="rect">
            <a:avLst/>
          </a:prstGeom>
          <a:noFill/>
        </p:spPr>
        <p:txBody>
          <a:bodyPr wrap="square" rtlCol="0">
            <a:spAutoFit/>
          </a:bodyPr>
          <a:lstStyle/>
          <a:p>
            <a:r>
              <a:rPr lang="en-IN" sz="2800" dirty="0">
                <a:solidFill>
                  <a:schemeClr val="bg2"/>
                </a:solidFill>
              </a:rPr>
              <a:t>And Few Obvious things like Bread-board and Jumper wires, LEDs. </a:t>
            </a:r>
          </a:p>
        </p:txBody>
      </p:sp>
    </p:spTree>
    <p:extLst>
      <p:ext uri="{BB962C8B-B14F-4D97-AF65-F5344CB8AC3E}">
        <p14:creationId xmlns:p14="http://schemas.microsoft.com/office/powerpoint/2010/main" val="11693559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19"/>
                                        </p:tgtEl>
                                      </p:cBhvr>
                                    </p:animEffect>
                                    <p:animScale>
                                      <p:cBhvr>
                                        <p:cTn id="7" dur="250" autoRev="1" fill="hold"/>
                                        <p:tgtEl>
                                          <p:spTgt spid="19"/>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nodeType="clickEffect">
                                  <p:stCondLst>
                                    <p:cond delay="0"/>
                                  </p:stCondLst>
                                  <p:childTnLst>
                                    <p:animEffect transition="out" filter="fade">
                                      <p:cBhvr>
                                        <p:cTn id="11" dur="500" tmFilter="0, 0; .2, .5; .8, .5; 1, 0"/>
                                        <p:tgtEl>
                                          <p:spTgt spid="21"/>
                                        </p:tgtEl>
                                      </p:cBhvr>
                                    </p:animEffect>
                                    <p:animScale>
                                      <p:cBhvr>
                                        <p:cTn id="12" dur="250" autoRev="1" fill="hold"/>
                                        <p:tgtEl>
                                          <p:spTgt spid="21"/>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grpId="0" nodeType="clickEffect">
                                  <p:stCondLst>
                                    <p:cond delay="0"/>
                                  </p:stCondLst>
                                  <p:childTnLst>
                                    <p:animEffect transition="out" filter="fade">
                                      <p:cBhvr>
                                        <p:cTn id="16" dur="500" tmFilter="0, 0; .2, .5; .8, .5; 1, 0"/>
                                        <p:tgtEl>
                                          <p:spTgt spid="22"/>
                                        </p:tgtEl>
                                      </p:cBhvr>
                                    </p:animEffect>
                                    <p:animScale>
                                      <p:cBhvr>
                                        <p:cTn id="17" dur="250" autoRev="1" fill="hold"/>
                                        <p:tgtEl>
                                          <p:spTgt spid="2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38"/>
          <p:cNvSpPr txBox="1">
            <a:spLocks noGrp="1"/>
          </p:cNvSpPr>
          <p:nvPr>
            <p:ph type="title"/>
          </p:nvPr>
        </p:nvSpPr>
        <p:spPr>
          <a:xfrm>
            <a:off x="720000" y="445025"/>
            <a:ext cx="7861200" cy="9797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Cooper Black" panose="0208090404030B020404" pitchFamily="18" charset="0"/>
              </a:rPr>
              <a:t>Introduction</a:t>
            </a:r>
            <a:endParaRPr dirty="0">
              <a:latin typeface="Cooper Black" panose="0208090404030B020404" pitchFamily="18" charset="0"/>
            </a:endParaRPr>
          </a:p>
        </p:txBody>
      </p:sp>
      <p:sp>
        <p:nvSpPr>
          <p:cNvPr id="1158" name="Google Shape;1158;p38"/>
          <p:cNvSpPr txBox="1">
            <a:spLocks noGrp="1"/>
          </p:cNvSpPr>
          <p:nvPr>
            <p:ph type="body" idx="1"/>
          </p:nvPr>
        </p:nvSpPr>
        <p:spPr>
          <a:xfrm>
            <a:off x="720000" y="1424763"/>
            <a:ext cx="7704000" cy="2557957"/>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US" sz="2000" dirty="0">
                <a:latin typeface="Century Gothic" panose="020B0502020202020204" pitchFamily="34" charset="0"/>
              </a:rPr>
              <a:t>This project contains 2 Independent parts which somehow fall into Automation Category.</a:t>
            </a:r>
          </a:p>
          <a:p>
            <a:pPr marL="342900" indent="-342900">
              <a:lnSpc>
                <a:spcPct val="75000"/>
              </a:lnSpc>
              <a:spcBef>
                <a:spcPts val="1600"/>
              </a:spcBef>
              <a:buClr>
                <a:schemeClr val="bg2"/>
              </a:buClr>
              <a:buSzPct val="120000"/>
              <a:buFont typeface="Wingdings" panose="05000000000000000000" pitchFamily="2" charset="2"/>
              <a:buChar char="§"/>
            </a:pPr>
            <a:r>
              <a:rPr lang="en-US" sz="2000" dirty="0">
                <a:latin typeface="Century Gothic" panose="020B0502020202020204" pitchFamily="34" charset="0"/>
              </a:rPr>
              <a:t>Controlling Real Home Appliance from literally anywhere </a:t>
            </a:r>
            <a:r>
              <a:rPr lang="en-US" sz="3600" i="1" dirty="0">
                <a:latin typeface="Angsana New" panose="02020603050405020304" pitchFamily="18" charset="-34"/>
                <a:cs typeface="Angsana New" panose="02020603050405020304" pitchFamily="18" charset="-34"/>
              </a:rPr>
              <a:t>[with Internet]</a:t>
            </a:r>
          </a:p>
          <a:p>
            <a:pPr marL="342900" indent="-342900">
              <a:lnSpc>
                <a:spcPct val="75000"/>
              </a:lnSpc>
              <a:spcBef>
                <a:spcPts val="1600"/>
              </a:spcBef>
              <a:buClr>
                <a:schemeClr val="bg2"/>
              </a:buClr>
              <a:buSzPct val="120000"/>
              <a:buFont typeface="Wingdings" panose="05000000000000000000" pitchFamily="2" charset="2"/>
              <a:buChar char="§"/>
            </a:pPr>
            <a:r>
              <a:rPr lang="en-US" sz="2000" dirty="0">
                <a:latin typeface="Century Gothic" panose="020B0502020202020204" pitchFamily="34" charset="0"/>
              </a:rPr>
              <a:t>Home Security System </a:t>
            </a:r>
            <a:r>
              <a:rPr lang="en-US" sz="3600" i="1" dirty="0">
                <a:latin typeface="Angsana New" panose="02020603050405020304" pitchFamily="18" charset="-34"/>
                <a:cs typeface="Angsana New" panose="02020603050405020304" pitchFamily="18" charset="-34"/>
              </a:rPr>
              <a:t>[Inspired from a Movie]</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58">
                                            <p:txEl>
                                              <p:pRg st="1" end="1"/>
                                            </p:txEl>
                                          </p:spTgt>
                                        </p:tgtEl>
                                        <p:attrNameLst>
                                          <p:attrName>style.visibility</p:attrName>
                                        </p:attrNameLst>
                                      </p:cBhvr>
                                      <p:to>
                                        <p:strVal val="visible"/>
                                      </p:to>
                                    </p:set>
                                    <p:anim calcmode="lin" valueType="num">
                                      <p:cBhvr>
                                        <p:cTn id="7" dur="500" fill="hold"/>
                                        <p:tgtEl>
                                          <p:spTgt spid="1158">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1158">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1158">
                                            <p:txEl>
                                              <p:pRg st="1" end="1"/>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158">
                                            <p:txEl>
                                              <p:pRg st="2" end="2"/>
                                            </p:txEl>
                                          </p:spTgt>
                                        </p:tgtEl>
                                        <p:attrNameLst>
                                          <p:attrName>style.visibility</p:attrName>
                                        </p:attrNameLst>
                                      </p:cBhvr>
                                      <p:to>
                                        <p:strVal val="visible"/>
                                      </p:to>
                                    </p:set>
                                    <p:anim calcmode="lin" valueType="num">
                                      <p:cBhvr>
                                        <p:cTn id="14" dur="500" fill="hold"/>
                                        <p:tgtEl>
                                          <p:spTgt spid="1158">
                                            <p:txEl>
                                              <p:pRg st="2" end="2"/>
                                            </p:txEl>
                                          </p:spTgt>
                                        </p:tgtEl>
                                        <p:attrNameLst>
                                          <p:attrName>ppt_w</p:attrName>
                                        </p:attrNameLst>
                                      </p:cBhvr>
                                      <p:tavLst>
                                        <p:tav tm="0">
                                          <p:val>
                                            <p:fltVal val="0"/>
                                          </p:val>
                                        </p:tav>
                                        <p:tav tm="100000">
                                          <p:val>
                                            <p:strVal val="#ppt_w"/>
                                          </p:val>
                                        </p:tav>
                                      </p:tavLst>
                                    </p:anim>
                                    <p:anim calcmode="lin" valueType="num">
                                      <p:cBhvr>
                                        <p:cTn id="15" dur="500" fill="hold"/>
                                        <p:tgtEl>
                                          <p:spTgt spid="1158">
                                            <p:txEl>
                                              <p:pRg st="2" end="2"/>
                                            </p:txEl>
                                          </p:spTgt>
                                        </p:tgtEl>
                                        <p:attrNameLst>
                                          <p:attrName>ppt_h</p:attrName>
                                        </p:attrNameLst>
                                      </p:cBhvr>
                                      <p:tavLst>
                                        <p:tav tm="0">
                                          <p:val>
                                            <p:fltVal val="0"/>
                                          </p:val>
                                        </p:tav>
                                        <p:tav tm="100000">
                                          <p:val>
                                            <p:strVal val="#ppt_h"/>
                                          </p:val>
                                        </p:tav>
                                      </p:tavLst>
                                    </p:anim>
                                    <p:animEffect transition="in" filter="fade">
                                      <p:cBhvr>
                                        <p:cTn id="16" dur="500"/>
                                        <p:tgtEl>
                                          <p:spTgt spid="115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8"/>
        <p:cNvGrpSpPr/>
        <p:nvPr/>
      </p:nvGrpSpPr>
      <p:grpSpPr>
        <a:xfrm>
          <a:off x="0" y="0"/>
          <a:ext cx="0" cy="0"/>
          <a:chOff x="0" y="0"/>
          <a:chExt cx="0" cy="0"/>
        </a:xfrm>
      </p:grpSpPr>
      <p:sp>
        <p:nvSpPr>
          <p:cNvPr id="1530" name="Google Shape;1530;p45"/>
          <p:cNvSpPr txBox="1">
            <a:spLocks noGrp="1"/>
          </p:cNvSpPr>
          <p:nvPr>
            <p:ph type="title"/>
          </p:nvPr>
        </p:nvSpPr>
        <p:spPr>
          <a:xfrm>
            <a:off x="733188" y="1884483"/>
            <a:ext cx="3856200" cy="2308883"/>
          </a:xfrm>
          <a:prstGeom prst="rect">
            <a:avLst/>
          </a:prstGeom>
        </p:spPr>
        <p:txBody>
          <a:bodyPr spcFirstLastPara="1" wrap="square" lIns="91425" tIns="91425" rIns="91425" bIns="91425" anchor="ctr" anchorCtr="0">
            <a:noAutofit/>
          </a:bodyPr>
          <a:lstStyle/>
          <a:p>
            <a:pPr marL="0" lvl="0" indent="0" algn="l" rtl="0">
              <a:lnSpc>
                <a:spcPct val="80000"/>
              </a:lnSpc>
              <a:spcBef>
                <a:spcPts val="0"/>
              </a:spcBef>
              <a:spcAft>
                <a:spcPts val="0"/>
              </a:spcAft>
              <a:buNone/>
            </a:pPr>
            <a:r>
              <a:rPr lang="en-US" sz="3000" dirty="0">
                <a:latin typeface="Cooper Black" panose="0208090404030B020404" pitchFamily="18" charset="0"/>
              </a:rPr>
              <a:t>Controlling Real Home Appliance </a:t>
            </a:r>
            <a:r>
              <a:rPr lang="en-US" sz="4800" i="1" dirty="0">
                <a:latin typeface="Angsana New" panose="02020603050405020304" pitchFamily="18" charset="-34"/>
                <a:cs typeface="Angsana New" panose="02020603050405020304" pitchFamily="18" charset="-34"/>
              </a:rPr>
              <a:t>{from literally</a:t>
            </a:r>
            <a:br>
              <a:rPr lang="en-US" sz="4800" i="1" dirty="0">
                <a:latin typeface="Angsana New" panose="02020603050405020304" pitchFamily="18" charset="-34"/>
                <a:cs typeface="Angsana New" panose="02020603050405020304" pitchFamily="18" charset="-34"/>
              </a:rPr>
            </a:br>
            <a:r>
              <a:rPr lang="en-US" sz="4800" i="1" dirty="0">
                <a:latin typeface="Angsana New" panose="02020603050405020304" pitchFamily="18" charset="-34"/>
                <a:cs typeface="Angsana New" panose="02020603050405020304" pitchFamily="18" charset="-34"/>
              </a:rPr>
              <a:t>anywhere}</a:t>
            </a:r>
            <a:endParaRPr sz="4800" i="1" dirty="0">
              <a:latin typeface="Angsana New" panose="02020603050405020304" pitchFamily="18" charset="-34"/>
              <a:cs typeface="Angsana New" panose="02020603050405020304" pitchFamily="18" charset="-34"/>
            </a:endParaRPr>
          </a:p>
        </p:txBody>
      </p:sp>
      <p:sp>
        <p:nvSpPr>
          <p:cNvPr id="1532" name="Google Shape;1532;p45"/>
          <p:cNvSpPr txBox="1">
            <a:spLocks noGrp="1"/>
          </p:cNvSpPr>
          <p:nvPr>
            <p:ph type="title" idx="2"/>
          </p:nvPr>
        </p:nvSpPr>
        <p:spPr>
          <a:xfrm>
            <a:off x="888598" y="470541"/>
            <a:ext cx="2698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533" name="Google Shape;1533;p45"/>
          <p:cNvSpPr/>
          <p:nvPr/>
        </p:nvSpPr>
        <p:spPr>
          <a:xfrm>
            <a:off x="3688263" y="643508"/>
            <a:ext cx="23546" cy="23546"/>
          </a:xfrm>
          <a:custGeom>
            <a:avLst/>
            <a:gdLst/>
            <a:ahLst/>
            <a:cxnLst/>
            <a:rect l="l" t="t" r="r" b="b"/>
            <a:pathLst>
              <a:path w="399" h="399" extrusionOk="0">
                <a:moveTo>
                  <a:pt x="200" y="0"/>
                </a:moveTo>
                <a:cubicBezTo>
                  <a:pt x="100" y="0"/>
                  <a:pt x="1" y="80"/>
                  <a:pt x="1" y="199"/>
                </a:cubicBezTo>
                <a:cubicBezTo>
                  <a:pt x="1" y="299"/>
                  <a:pt x="100" y="398"/>
                  <a:pt x="200" y="398"/>
                </a:cubicBezTo>
                <a:cubicBezTo>
                  <a:pt x="319" y="398"/>
                  <a:pt x="399" y="299"/>
                  <a:pt x="399" y="199"/>
                </a:cubicBezTo>
                <a:cubicBezTo>
                  <a:pt x="399" y="80"/>
                  <a:pt x="319" y="0"/>
                  <a:pt x="200"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5"/>
          <p:cNvSpPr/>
          <p:nvPr/>
        </p:nvSpPr>
        <p:spPr>
          <a:xfrm>
            <a:off x="3688287" y="1200748"/>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5"/>
          <p:cNvSpPr/>
          <p:nvPr/>
        </p:nvSpPr>
        <p:spPr>
          <a:xfrm>
            <a:off x="4653650" y="4884761"/>
            <a:ext cx="49362" cy="50515"/>
          </a:xfrm>
          <a:custGeom>
            <a:avLst/>
            <a:gdLst/>
            <a:ahLst/>
            <a:cxnLst/>
            <a:rect l="l" t="t" r="r" b="b"/>
            <a:pathLst>
              <a:path w="836" h="856" extrusionOk="0">
                <a:moveTo>
                  <a:pt x="418" y="0"/>
                </a:moveTo>
                <a:cubicBezTo>
                  <a:pt x="199" y="0"/>
                  <a:pt x="0" y="179"/>
                  <a:pt x="0" y="418"/>
                </a:cubicBezTo>
                <a:cubicBezTo>
                  <a:pt x="0" y="657"/>
                  <a:pt x="159" y="855"/>
                  <a:pt x="418" y="855"/>
                </a:cubicBezTo>
                <a:cubicBezTo>
                  <a:pt x="637" y="855"/>
                  <a:pt x="836" y="676"/>
                  <a:pt x="836" y="418"/>
                </a:cubicBezTo>
                <a:cubicBezTo>
                  <a:pt x="836" y="199"/>
                  <a:pt x="637" y="0"/>
                  <a:pt x="418"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3888865" y="4285015"/>
            <a:ext cx="23546" cy="23546"/>
          </a:xfrm>
          <a:custGeom>
            <a:avLst/>
            <a:gdLst/>
            <a:ahLst/>
            <a:cxnLst/>
            <a:rect l="l" t="t" r="r" b="b"/>
            <a:pathLst>
              <a:path w="399" h="399" extrusionOk="0">
                <a:moveTo>
                  <a:pt x="200" y="1"/>
                </a:moveTo>
                <a:cubicBezTo>
                  <a:pt x="80" y="1"/>
                  <a:pt x="1" y="80"/>
                  <a:pt x="1" y="200"/>
                </a:cubicBezTo>
                <a:cubicBezTo>
                  <a:pt x="1" y="299"/>
                  <a:pt x="80" y="398"/>
                  <a:pt x="200" y="398"/>
                </a:cubicBezTo>
                <a:cubicBezTo>
                  <a:pt x="299" y="398"/>
                  <a:pt x="399" y="299"/>
                  <a:pt x="399" y="200"/>
                </a:cubicBezTo>
                <a:cubicBezTo>
                  <a:pt x="399" y="80"/>
                  <a:pt x="299"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5"/>
          <p:cNvSpPr/>
          <p:nvPr/>
        </p:nvSpPr>
        <p:spPr>
          <a:xfrm>
            <a:off x="8518159" y="713611"/>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rot="10800000">
            <a:off x="8532950" y="1339687"/>
            <a:ext cx="137173" cy="117594"/>
          </a:xfrm>
          <a:custGeom>
            <a:avLst/>
            <a:gdLst/>
            <a:ahLst/>
            <a:cxnLst/>
            <a:rect l="l" t="t" r="r" b="b"/>
            <a:pathLst>
              <a:path w="3482" h="2985" extrusionOk="0">
                <a:moveTo>
                  <a:pt x="756" y="0"/>
                </a:moveTo>
                <a:lnTo>
                  <a:pt x="0" y="2487"/>
                </a:lnTo>
                <a:lnTo>
                  <a:pt x="3481" y="2984"/>
                </a:lnTo>
                <a:lnTo>
                  <a:pt x="7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rot="10800000">
            <a:off x="8673278" y="4142474"/>
            <a:ext cx="280571" cy="136425"/>
          </a:xfrm>
          <a:custGeom>
            <a:avLst/>
            <a:gdLst/>
            <a:ahLst/>
            <a:cxnLst/>
            <a:rect l="l" t="t" r="r" b="b"/>
            <a:pathLst>
              <a:path w="7122" h="3463" extrusionOk="0">
                <a:moveTo>
                  <a:pt x="6306" y="1"/>
                </a:moveTo>
                <a:lnTo>
                  <a:pt x="0" y="3462"/>
                </a:lnTo>
                <a:lnTo>
                  <a:pt x="7122" y="2209"/>
                </a:lnTo>
                <a:lnTo>
                  <a:pt x="6306" y="1"/>
                </a:ln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rot="10800000">
            <a:off x="8360520" y="2332724"/>
            <a:ext cx="126970" cy="107391"/>
          </a:xfrm>
          <a:custGeom>
            <a:avLst/>
            <a:gdLst/>
            <a:ahLst/>
            <a:cxnLst/>
            <a:rect l="l" t="t" r="r" b="b"/>
            <a:pathLst>
              <a:path w="3223" h="2726" extrusionOk="0">
                <a:moveTo>
                  <a:pt x="3223" y="1"/>
                </a:moveTo>
                <a:lnTo>
                  <a:pt x="0" y="120"/>
                </a:lnTo>
                <a:lnTo>
                  <a:pt x="358" y="2726"/>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8946445" y="2078332"/>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8694447" y="3368611"/>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rot="10800000">
            <a:off x="8083874" y="417263"/>
            <a:ext cx="251576" cy="142649"/>
          </a:xfrm>
          <a:custGeom>
            <a:avLst/>
            <a:gdLst/>
            <a:ahLst/>
            <a:cxnLst/>
            <a:rect l="l" t="t" r="r" b="b"/>
            <a:pathLst>
              <a:path w="6386" h="3621" extrusionOk="0">
                <a:moveTo>
                  <a:pt x="0" y="0"/>
                </a:moveTo>
                <a:lnTo>
                  <a:pt x="617" y="3621"/>
                </a:lnTo>
                <a:lnTo>
                  <a:pt x="6386" y="212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1189852" y="255616"/>
            <a:ext cx="137173" cy="117594"/>
          </a:xfrm>
          <a:custGeom>
            <a:avLst/>
            <a:gdLst/>
            <a:ahLst/>
            <a:cxnLst/>
            <a:rect l="l" t="t" r="r" b="b"/>
            <a:pathLst>
              <a:path w="3482" h="2985" extrusionOk="0">
                <a:moveTo>
                  <a:pt x="756" y="0"/>
                </a:moveTo>
                <a:lnTo>
                  <a:pt x="0" y="2487"/>
                </a:lnTo>
                <a:lnTo>
                  <a:pt x="3481" y="2984"/>
                </a:lnTo>
                <a:lnTo>
                  <a:pt x="7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5"/>
          <p:cNvSpPr/>
          <p:nvPr/>
        </p:nvSpPr>
        <p:spPr>
          <a:xfrm>
            <a:off x="4369955" y="300464"/>
            <a:ext cx="137173" cy="181059"/>
          </a:xfrm>
          <a:custGeom>
            <a:avLst/>
            <a:gdLst/>
            <a:ahLst/>
            <a:cxnLst/>
            <a:rect l="l" t="t" r="r" b="b"/>
            <a:pathLst>
              <a:path w="3482" h="4596" extrusionOk="0">
                <a:moveTo>
                  <a:pt x="3482" y="0"/>
                </a:moveTo>
                <a:lnTo>
                  <a:pt x="1" y="2845"/>
                </a:lnTo>
                <a:lnTo>
                  <a:pt x="2627" y="4596"/>
                </a:lnTo>
                <a:lnTo>
                  <a:pt x="3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5"/>
          <p:cNvSpPr/>
          <p:nvPr/>
        </p:nvSpPr>
        <p:spPr>
          <a:xfrm>
            <a:off x="2247812" y="231342"/>
            <a:ext cx="210842" cy="141861"/>
          </a:xfrm>
          <a:custGeom>
            <a:avLst/>
            <a:gdLst/>
            <a:ahLst/>
            <a:cxnLst/>
            <a:rect l="l" t="t" r="r" b="b"/>
            <a:pathLst>
              <a:path w="5352" h="3601" extrusionOk="0">
                <a:moveTo>
                  <a:pt x="1" y="0"/>
                </a:moveTo>
                <a:lnTo>
                  <a:pt x="3860" y="3601"/>
                </a:lnTo>
                <a:lnTo>
                  <a:pt x="5352" y="111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rot="10800000">
            <a:off x="422534" y="285613"/>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rot="10800000">
            <a:off x="7621937" y="63688"/>
            <a:ext cx="111593" cy="110353"/>
          </a:xfrm>
          <a:custGeom>
            <a:avLst/>
            <a:gdLst/>
            <a:ahLst/>
            <a:cxnLst/>
            <a:rect l="l" t="t" r="r" b="b"/>
            <a:pathLst>
              <a:path w="1891" h="1870" extrusionOk="0">
                <a:moveTo>
                  <a:pt x="955" y="0"/>
                </a:moveTo>
                <a:cubicBezTo>
                  <a:pt x="418" y="0"/>
                  <a:pt x="0" y="418"/>
                  <a:pt x="0" y="935"/>
                </a:cubicBezTo>
                <a:cubicBezTo>
                  <a:pt x="0" y="1452"/>
                  <a:pt x="418" y="1870"/>
                  <a:pt x="955" y="1870"/>
                </a:cubicBezTo>
                <a:cubicBezTo>
                  <a:pt x="1472" y="1870"/>
                  <a:pt x="1890" y="1452"/>
                  <a:pt x="1890" y="935"/>
                </a:cubicBezTo>
                <a:cubicBezTo>
                  <a:pt x="1890" y="418"/>
                  <a:pt x="1472" y="0"/>
                  <a:pt x="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rot="10800000">
            <a:off x="5861309" y="174038"/>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5"/>
          <p:cNvSpPr/>
          <p:nvPr/>
        </p:nvSpPr>
        <p:spPr>
          <a:xfrm>
            <a:off x="3857661" y="4706629"/>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rgbClr val="EE7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rot="10800000">
            <a:off x="2293352" y="4859300"/>
            <a:ext cx="191263" cy="162268"/>
          </a:xfrm>
          <a:custGeom>
            <a:avLst/>
            <a:gdLst/>
            <a:ahLst/>
            <a:cxnLst/>
            <a:rect l="l" t="t" r="r" b="b"/>
            <a:pathLst>
              <a:path w="4855" h="4119" extrusionOk="0">
                <a:moveTo>
                  <a:pt x="2984" y="0"/>
                </a:moveTo>
                <a:lnTo>
                  <a:pt x="0" y="4118"/>
                </a:lnTo>
                <a:lnTo>
                  <a:pt x="4854" y="3979"/>
                </a:lnTo>
                <a:lnTo>
                  <a:pt x="29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rot="10800000">
            <a:off x="7506713" y="4818219"/>
            <a:ext cx="180272" cy="145801"/>
          </a:xfrm>
          <a:custGeom>
            <a:avLst/>
            <a:gdLst/>
            <a:ahLst/>
            <a:cxnLst/>
            <a:rect l="l" t="t" r="r" b="b"/>
            <a:pathLst>
              <a:path w="4576" h="3701" extrusionOk="0">
                <a:moveTo>
                  <a:pt x="199" y="0"/>
                </a:moveTo>
                <a:lnTo>
                  <a:pt x="0" y="1512"/>
                </a:lnTo>
                <a:lnTo>
                  <a:pt x="4575" y="3700"/>
                </a:lnTo>
                <a:lnTo>
                  <a:pt x="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rot="10800000">
            <a:off x="410853" y="4581178"/>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rot="10800000">
            <a:off x="6716915" y="4872212"/>
            <a:ext cx="280571" cy="136425"/>
          </a:xfrm>
          <a:custGeom>
            <a:avLst/>
            <a:gdLst/>
            <a:ahLst/>
            <a:cxnLst/>
            <a:rect l="l" t="t" r="r" b="b"/>
            <a:pathLst>
              <a:path w="7122" h="3463" extrusionOk="0">
                <a:moveTo>
                  <a:pt x="6306" y="1"/>
                </a:moveTo>
                <a:lnTo>
                  <a:pt x="0" y="3462"/>
                </a:lnTo>
                <a:lnTo>
                  <a:pt x="7122" y="2209"/>
                </a:lnTo>
                <a:lnTo>
                  <a:pt x="6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1254037" y="4915759"/>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8694437" y="4866447"/>
            <a:ext cx="50543" cy="49334"/>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170178" y="3569421"/>
            <a:ext cx="23546" cy="23546"/>
          </a:xfrm>
          <a:custGeom>
            <a:avLst/>
            <a:gdLst/>
            <a:ahLst/>
            <a:cxnLst/>
            <a:rect l="l" t="t" r="r" b="b"/>
            <a:pathLst>
              <a:path w="399" h="399" extrusionOk="0">
                <a:moveTo>
                  <a:pt x="200" y="0"/>
                </a:moveTo>
                <a:cubicBezTo>
                  <a:pt x="80" y="0"/>
                  <a:pt x="1" y="100"/>
                  <a:pt x="1" y="199"/>
                </a:cubicBezTo>
                <a:cubicBezTo>
                  <a:pt x="1" y="319"/>
                  <a:pt x="80" y="398"/>
                  <a:pt x="200" y="398"/>
                </a:cubicBezTo>
                <a:cubicBezTo>
                  <a:pt x="319" y="398"/>
                  <a:pt x="399" y="319"/>
                  <a:pt x="399" y="199"/>
                </a:cubicBezTo>
                <a:cubicBezTo>
                  <a:pt x="399" y="100"/>
                  <a:pt x="319" y="0"/>
                  <a:pt x="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5"/>
          <p:cNvSpPr/>
          <p:nvPr/>
        </p:nvSpPr>
        <p:spPr>
          <a:xfrm rot="10800000">
            <a:off x="214363" y="2009682"/>
            <a:ext cx="180272" cy="145801"/>
          </a:xfrm>
          <a:custGeom>
            <a:avLst/>
            <a:gdLst/>
            <a:ahLst/>
            <a:cxnLst/>
            <a:rect l="l" t="t" r="r" b="b"/>
            <a:pathLst>
              <a:path w="4576" h="3701" extrusionOk="0">
                <a:moveTo>
                  <a:pt x="199" y="0"/>
                </a:moveTo>
                <a:lnTo>
                  <a:pt x="0" y="1512"/>
                </a:lnTo>
                <a:lnTo>
                  <a:pt x="4575" y="3700"/>
                </a:lnTo>
                <a:lnTo>
                  <a:pt x="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5"/>
          <p:cNvSpPr/>
          <p:nvPr/>
        </p:nvSpPr>
        <p:spPr>
          <a:xfrm rot="10800000">
            <a:off x="474353" y="3881178"/>
            <a:ext cx="63505" cy="141901"/>
          </a:xfrm>
          <a:custGeom>
            <a:avLst/>
            <a:gdLst/>
            <a:ahLst/>
            <a:cxnLst/>
            <a:rect l="l" t="t" r="r" b="b"/>
            <a:pathLst>
              <a:path w="1612" h="3602" extrusionOk="0">
                <a:moveTo>
                  <a:pt x="995" y="1"/>
                </a:moveTo>
                <a:lnTo>
                  <a:pt x="0" y="3601"/>
                </a:lnTo>
                <a:lnTo>
                  <a:pt x="1612" y="3482"/>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193723" y="4729367"/>
            <a:ext cx="111593" cy="111593"/>
          </a:xfrm>
          <a:custGeom>
            <a:avLst/>
            <a:gdLst/>
            <a:ahLst/>
            <a:cxnLst/>
            <a:rect l="l" t="t" r="r" b="b"/>
            <a:pathLst>
              <a:path w="1891" h="1891" extrusionOk="0">
                <a:moveTo>
                  <a:pt x="935" y="0"/>
                </a:moveTo>
                <a:cubicBezTo>
                  <a:pt x="418" y="0"/>
                  <a:pt x="0" y="418"/>
                  <a:pt x="0" y="935"/>
                </a:cubicBezTo>
                <a:cubicBezTo>
                  <a:pt x="0" y="1472"/>
                  <a:pt x="418" y="1890"/>
                  <a:pt x="935" y="1890"/>
                </a:cubicBezTo>
                <a:cubicBezTo>
                  <a:pt x="1472" y="1890"/>
                  <a:pt x="1890" y="1472"/>
                  <a:pt x="1890" y="935"/>
                </a:cubicBezTo>
                <a:cubicBezTo>
                  <a:pt x="1890" y="418"/>
                  <a:pt x="1472" y="0"/>
                  <a:pt x="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99734" y="1613999"/>
            <a:ext cx="50515" cy="49393"/>
          </a:xfrm>
          <a:custGeom>
            <a:avLst/>
            <a:gdLst/>
            <a:ahLst/>
            <a:cxnLst/>
            <a:rect l="l" t="t" r="r" b="b"/>
            <a:pathLst>
              <a:path w="856" h="837" extrusionOk="0">
                <a:moveTo>
                  <a:pt x="418" y="1"/>
                </a:moveTo>
                <a:cubicBezTo>
                  <a:pt x="199" y="1"/>
                  <a:pt x="1" y="180"/>
                  <a:pt x="1" y="418"/>
                </a:cubicBezTo>
                <a:cubicBezTo>
                  <a:pt x="1" y="637"/>
                  <a:pt x="180" y="836"/>
                  <a:pt x="418" y="836"/>
                </a:cubicBezTo>
                <a:cubicBezTo>
                  <a:pt x="657" y="836"/>
                  <a:pt x="856" y="677"/>
                  <a:pt x="856" y="418"/>
                </a:cubicBezTo>
                <a:cubicBezTo>
                  <a:pt x="856" y="180"/>
                  <a:pt x="657" y="1"/>
                  <a:pt x="418" y="1"/>
                </a:cubicBezTo>
                <a:close/>
              </a:path>
            </a:pathLst>
          </a:custGeom>
          <a:solidFill>
            <a:srgbClr val="8DC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394635" y="1020434"/>
            <a:ext cx="63845" cy="62318"/>
          </a:xfrm>
          <a:custGeom>
            <a:avLst/>
            <a:gdLst/>
            <a:ahLst/>
            <a:cxnLst/>
            <a:rect l="l" t="t" r="r" b="b"/>
            <a:pathLst>
              <a:path w="856" h="836" extrusionOk="0">
                <a:moveTo>
                  <a:pt x="438" y="0"/>
                </a:moveTo>
                <a:cubicBezTo>
                  <a:pt x="200" y="0"/>
                  <a:pt x="1" y="179"/>
                  <a:pt x="1" y="418"/>
                </a:cubicBezTo>
                <a:cubicBezTo>
                  <a:pt x="1" y="637"/>
                  <a:pt x="180" y="836"/>
                  <a:pt x="438" y="836"/>
                </a:cubicBezTo>
                <a:cubicBezTo>
                  <a:pt x="657" y="836"/>
                  <a:pt x="856" y="677"/>
                  <a:pt x="856" y="418"/>
                </a:cubicBezTo>
                <a:cubicBezTo>
                  <a:pt x="856" y="179"/>
                  <a:pt x="677" y="0"/>
                  <a:pt x="4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 name="Google Shape;1563;p45"/>
          <p:cNvGrpSpPr/>
          <p:nvPr/>
        </p:nvGrpSpPr>
        <p:grpSpPr>
          <a:xfrm>
            <a:off x="5630851" y="1482220"/>
            <a:ext cx="2452698" cy="2560517"/>
            <a:chOff x="3688276" y="3016523"/>
            <a:chExt cx="2452698" cy="2560517"/>
          </a:xfrm>
        </p:grpSpPr>
        <p:sp>
          <p:nvSpPr>
            <p:cNvPr id="1564" name="Google Shape;1564;p45"/>
            <p:cNvSpPr/>
            <p:nvPr/>
          </p:nvSpPr>
          <p:spPr>
            <a:xfrm rot="644707">
              <a:off x="4530811" y="3687017"/>
              <a:ext cx="21716" cy="21759"/>
            </a:xfrm>
            <a:custGeom>
              <a:avLst/>
              <a:gdLst/>
              <a:ahLst/>
              <a:cxnLst/>
              <a:rect l="l" t="t" r="r" b="b"/>
              <a:pathLst>
                <a:path w="398" h="399" extrusionOk="0">
                  <a:moveTo>
                    <a:pt x="199" y="1"/>
                  </a:moveTo>
                  <a:cubicBezTo>
                    <a:pt x="80" y="1"/>
                    <a:pt x="0" y="80"/>
                    <a:pt x="0" y="200"/>
                  </a:cubicBezTo>
                  <a:cubicBezTo>
                    <a:pt x="0" y="299"/>
                    <a:pt x="80" y="399"/>
                    <a:pt x="199" y="399"/>
                  </a:cubicBezTo>
                  <a:cubicBezTo>
                    <a:pt x="298" y="399"/>
                    <a:pt x="398" y="299"/>
                    <a:pt x="398" y="200"/>
                  </a:cubicBezTo>
                  <a:cubicBezTo>
                    <a:pt x="398" y="80"/>
                    <a:pt x="298" y="1"/>
                    <a:pt x="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rot="614797" flipH="1">
              <a:off x="5036589" y="5379303"/>
              <a:ext cx="207648" cy="123658"/>
            </a:xfrm>
            <a:custGeom>
              <a:avLst/>
              <a:gdLst/>
              <a:ahLst/>
              <a:cxnLst/>
              <a:rect l="l" t="t" r="r" b="b"/>
              <a:pathLst>
                <a:path w="3125" h="1861" extrusionOk="0">
                  <a:moveTo>
                    <a:pt x="2190" y="0"/>
                  </a:moveTo>
                  <a:cubicBezTo>
                    <a:pt x="1837" y="0"/>
                    <a:pt x="1440" y="97"/>
                    <a:pt x="1234" y="154"/>
                  </a:cubicBezTo>
                  <a:cubicBezTo>
                    <a:pt x="657" y="333"/>
                    <a:pt x="140" y="751"/>
                    <a:pt x="21" y="1328"/>
                  </a:cubicBezTo>
                  <a:cubicBezTo>
                    <a:pt x="1" y="1408"/>
                    <a:pt x="1" y="1447"/>
                    <a:pt x="21" y="1527"/>
                  </a:cubicBezTo>
                  <a:cubicBezTo>
                    <a:pt x="41" y="1626"/>
                    <a:pt x="120" y="1666"/>
                    <a:pt x="220" y="1726"/>
                  </a:cubicBezTo>
                  <a:cubicBezTo>
                    <a:pt x="406" y="1812"/>
                    <a:pt x="607" y="1861"/>
                    <a:pt x="804" y="1861"/>
                  </a:cubicBezTo>
                  <a:cubicBezTo>
                    <a:pt x="924" y="1861"/>
                    <a:pt x="1042" y="1843"/>
                    <a:pt x="1155" y="1805"/>
                  </a:cubicBezTo>
                  <a:cubicBezTo>
                    <a:pt x="1473" y="1726"/>
                    <a:pt x="1752" y="1547"/>
                    <a:pt x="2050" y="1368"/>
                  </a:cubicBezTo>
                  <a:cubicBezTo>
                    <a:pt x="2388" y="1169"/>
                    <a:pt x="3124" y="652"/>
                    <a:pt x="2806" y="214"/>
                  </a:cubicBezTo>
                  <a:cubicBezTo>
                    <a:pt x="2687" y="53"/>
                    <a:pt x="2450" y="0"/>
                    <a:pt x="2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rot="614797" flipH="1">
              <a:off x="4953539" y="5394281"/>
              <a:ext cx="125652" cy="172962"/>
            </a:xfrm>
            <a:custGeom>
              <a:avLst/>
              <a:gdLst/>
              <a:ahLst/>
              <a:cxnLst/>
              <a:rect l="l" t="t" r="r" b="b"/>
              <a:pathLst>
                <a:path w="1891" h="2603" extrusionOk="0">
                  <a:moveTo>
                    <a:pt x="1563" y="0"/>
                  </a:moveTo>
                  <a:cubicBezTo>
                    <a:pt x="1171" y="0"/>
                    <a:pt x="524" y="814"/>
                    <a:pt x="358" y="1118"/>
                  </a:cubicBezTo>
                  <a:cubicBezTo>
                    <a:pt x="239" y="1357"/>
                    <a:pt x="140" y="1576"/>
                    <a:pt x="60" y="1814"/>
                  </a:cubicBezTo>
                  <a:cubicBezTo>
                    <a:pt x="40" y="1954"/>
                    <a:pt x="0" y="2093"/>
                    <a:pt x="40" y="2212"/>
                  </a:cubicBezTo>
                  <a:cubicBezTo>
                    <a:pt x="91" y="2452"/>
                    <a:pt x="363" y="2603"/>
                    <a:pt x="602" y="2603"/>
                  </a:cubicBezTo>
                  <a:cubicBezTo>
                    <a:pt x="642" y="2603"/>
                    <a:pt x="680" y="2599"/>
                    <a:pt x="716" y="2590"/>
                  </a:cubicBezTo>
                  <a:cubicBezTo>
                    <a:pt x="1035" y="2550"/>
                    <a:pt x="1254" y="2312"/>
                    <a:pt x="1413" y="2073"/>
                  </a:cubicBezTo>
                  <a:cubicBezTo>
                    <a:pt x="1711" y="1655"/>
                    <a:pt x="1890" y="1098"/>
                    <a:pt x="1870" y="581"/>
                  </a:cubicBezTo>
                  <a:cubicBezTo>
                    <a:pt x="1858" y="157"/>
                    <a:pt x="1735" y="0"/>
                    <a:pt x="15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rot="614797" flipH="1">
              <a:off x="4812220" y="5336367"/>
              <a:ext cx="104455" cy="156816"/>
            </a:xfrm>
            <a:custGeom>
              <a:avLst/>
              <a:gdLst/>
              <a:ahLst/>
              <a:cxnLst/>
              <a:rect l="l" t="t" r="r" b="b"/>
              <a:pathLst>
                <a:path w="1572" h="2360" extrusionOk="0">
                  <a:moveTo>
                    <a:pt x="527" y="0"/>
                  </a:moveTo>
                  <a:cubicBezTo>
                    <a:pt x="465" y="0"/>
                    <a:pt x="402" y="17"/>
                    <a:pt x="339" y="55"/>
                  </a:cubicBezTo>
                  <a:cubicBezTo>
                    <a:pt x="0" y="254"/>
                    <a:pt x="179" y="1209"/>
                    <a:pt x="239" y="1507"/>
                  </a:cubicBezTo>
                  <a:cubicBezTo>
                    <a:pt x="279" y="1746"/>
                    <a:pt x="378" y="2005"/>
                    <a:pt x="577" y="2164"/>
                  </a:cubicBezTo>
                  <a:cubicBezTo>
                    <a:pt x="711" y="2284"/>
                    <a:pt x="890" y="2360"/>
                    <a:pt x="1054" y="2360"/>
                  </a:cubicBezTo>
                  <a:cubicBezTo>
                    <a:pt x="1133" y="2360"/>
                    <a:pt x="1209" y="2342"/>
                    <a:pt x="1274" y="2303"/>
                  </a:cubicBezTo>
                  <a:cubicBezTo>
                    <a:pt x="1472" y="2204"/>
                    <a:pt x="1572" y="1945"/>
                    <a:pt x="1572" y="1726"/>
                  </a:cubicBezTo>
                  <a:cubicBezTo>
                    <a:pt x="1572" y="1507"/>
                    <a:pt x="1492" y="1309"/>
                    <a:pt x="1433" y="1070"/>
                  </a:cubicBezTo>
                  <a:cubicBezTo>
                    <a:pt x="1311" y="792"/>
                    <a:pt x="948" y="0"/>
                    <a:pt x="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rot="614797" flipH="1">
              <a:off x="4746147" y="5222767"/>
              <a:ext cx="137546" cy="92295"/>
            </a:xfrm>
            <a:custGeom>
              <a:avLst/>
              <a:gdLst/>
              <a:ahLst/>
              <a:cxnLst/>
              <a:rect l="l" t="t" r="r" b="b"/>
              <a:pathLst>
                <a:path w="2070" h="1389" extrusionOk="0">
                  <a:moveTo>
                    <a:pt x="715" y="1"/>
                  </a:moveTo>
                  <a:cubicBezTo>
                    <a:pt x="675" y="1"/>
                    <a:pt x="636" y="2"/>
                    <a:pt x="597" y="6"/>
                  </a:cubicBezTo>
                  <a:cubicBezTo>
                    <a:pt x="160" y="26"/>
                    <a:pt x="1" y="364"/>
                    <a:pt x="219" y="702"/>
                  </a:cubicBezTo>
                  <a:cubicBezTo>
                    <a:pt x="458" y="1080"/>
                    <a:pt x="995" y="1319"/>
                    <a:pt x="1413" y="1378"/>
                  </a:cubicBezTo>
                  <a:cubicBezTo>
                    <a:pt x="1465" y="1384"/>
                    <a:pt x="1520" y="1388"/>
                    <a:pt x="1576" y="1388"/>
                  </a:cubicBezTo>
                  <a:cubicBezTo>
                    <a:pt x="1712" y="1388"/>
                    <a:pt x="1851" y="1364"/>
                    <a:pt x="1950" y="1279"/>
                  </a:cubicBezTo>
                  <a:cubicBezTo>
                    <a:pt x="2050" y="1180"/>
                    <a:pt x="2069" y="1020"/>
                    <a:pt x="2050" y="881"/>
                  </a:cubicBezTo>
                  <a:cubicBezTo>
                    <a:pt x="2010" y="722"/>
                    <a:pt x="1950" y="623"/>
                    <a:pt x="1851" y="503"/>
                  </a:cubicBezTo>
                  <a:cubicBezTo>
                    <a:pt x="1578" y="194"/>
                    <a:pt x="1138"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rot="614797" flipH="1">
              <a:off x="4887477" y="4723149"/>
              <a:ext cx="343732" cy="705869"/>
            </a:xfrm>
            <a:custGeom>
              <a:avLst/>
              <a:gdLst/>
              <a:ahLst/>
              <a:cxnLst/>
              <a:rect l="l" t="t" r="r" b="b"/>
              <a:pathLst>
                <a:path w="5173" h="10623" extrusionOk="0">
                  <a:moveTo>
                    <a:pt x="449" y="0"/>
                  </a:moveTo>
                  <a:cubicBezTo>
                    <a:pt x="379" y="0"/>
                    <a:pt x="315" y="18"/>
                    <a:pt x="259" y="56"/>
                  </a:cubicBezTo>
                  <a:cubicBezTo>
                    <a:pt x="1" y="235"/>
                    <a:pt x="995" y="2125"/>
                    <a:pt x="1135" y="2523"/>
                  </a:cubicBezTo>
                  <a:cubicBezTo>
                    <a:pt x="1692" y="4413"/>
                    <a:pt x="1751" y="6442"/>
                    <a:pt x="1194" y="8332"/>
                  </a:cubicBezTo>
                  <a:cubicBezTo>
                    <a:pt x="1035" y="8929"/>
                    <a:pt x="836" y="9625"/>
                    <a:pt x="1234" y="10102"/>
                  </a:cubicBezTo>
                  <a:cubicBezTo>
                    <a:pt x="1393" y="10301"/>
                    <a:pt x="1652" y="10421"/>
                    <a:pt x="1891" y="10500"/>
                  </a:cubicBezTo>
                  <a:cubicBezTo>
                    <a:pt x="2164" y="10582"/>
                    <a:pt x="2454" y="10623"/>
                    <a:pt x="2743" y="10623"/>
                  </a:cubicBezTo>
                  <a:cubicBezTo>
                    <a:pt x="3651" y="10623"/>
                    <a:pt x="4552" y="10216"/>
                    <a:pt x="4914" y="9386"/>
                  </a:cubicBezTo>
                  <a:cubicBezTo>
                    <a:pt x="5173" y="8750"/>
                    <a:pt x="5073" y="8033"/>
                    <a:pt x="4954" y="7357"/>
                  </a:cubicBezTo>
                  <a:cubicBezTo>
                    <a:pt x="4477" y="5229"/>
                    <a:pt x="3542" y="3180"/>
                    <a:pt x="2189" y="1469"/>
                  </a:cubicBezTo>
                  <a:cubicBezTo>
                    <a:pt x="1976" y="1185"/>
                    <a:pt x="1020" y="0"/>
                    <a:pt x="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rot="614797" flipH="1">
              <a:off x="4126780" y="5190311"/>
              <a:ext cx="212897" cy="106116"/>
            </a:xfrm>
            <a:custGeom>
              <a:avLst/>
              <a:gdLst/>
              <a:ahLst/>
              <a:cxnLst/>
              <a:rect l="l" t="t" r="r" b="b"/>
              <a:pathLst>
                <a:path w="3204" h="1597" extrusionOk="0">
                  <a:moveTo>
                    <a:pt x="1487" y="0"/>
                  </a:moveTo>
                  <a:cubicBezTo>
                    <a:pt x="1041" y="0"/>
                    <a:pt x="318" y="68"/>
                    <a:pt x="200" y="423"/>
                  </a:cubicBezTo>
                  <a:cubicBezTo>
                    <a:pt x="1" y="940"/>
                    <a:pt x="836" y="1278"/>
                    <a:pt x="1194" y="1398"/>
                  </a:cubicBezTo>
                  <a:cubicBezTo>
                    <a:pt x="1473" y="1497"/>
                    <a:pt x="1811" y="1596"/>
                    <a:pt x="2129" y="1596"/>
                  </a:cubicBezTo>
                  <a:cubicBezTo>
                    <a:pt x="2487" y="1596"/>
                    <a:pt x="2806" y="1517"/>
                    <a:pt x="3044" y="1298"/>
                  </a:cubicBezTo>
                  <a:cubicBezTo>
                    <a:pt x="3124" y="1238"/>
                    <a:pt x="3204" y="1179"/>
                    <a:pt x="3204" y="1079"/>
                  </a:cubicBezTo>
                  <a:cubicBezTo>
                    <a:pt x="3204" y="1000"/>
                    <a:pt x="3184" y="920"/>
                    <a:pt x="3144" y="880"/>
                  </a:cubicBezTo>
                  <a:cubicBezTo>
                    <a:pt x="2885" y="323"/>
                    <a:pt x="2289" y="25"/>
                    <a:pt x="1692" y="5"/>
                  </a:cubicBezTo>
                  <a:cubicBezTo>
                    <a:pt x="1635" y="2"/>
                    <a:pt x="1565"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rot="614797" flipH="1">
              <a:off x="4242672" y="5272908"/>
              <a:ext cx="151035" cy="154025"/>
            </a:xfrm>
            <a:custGeom>
              <a:avLst/>
              <a:gdLst/>
              <a:ahLst/>
              <a:cxnLst/>
              <a:rect l="l" t="t" r="r" b="b"/>
              <a:pathLst>
                <a:path w="2273" h="2318" extrusionOk="0">
                  <a:moveTo>
                    <a:pt x="324" y="1"/>
                  </a:moveTo>
                  <a:cubicBezTo>
                    <a:pt x="115" y="1"/>
                    <a:pt x="1" y="164"/>
                    <a:pt x="104" y="626"/>
                  </a:cubicBezTo>
                  <a:cubicBezTo>
                    <a:pt x="204" y="1144"/>
                    <a:pt x="482" y="1621"/>
                    <a:pt x="880" y="1979"/>
                  </a:cubicBezTo>
                  <a:cubicBezTo>
                    <a:pt x="1099" y="2178"/>
                    <a:pt x="1377" y="2317"/>
                    <a:pt x="1676" y="2317"/>
                  </a:cubicBezTo>
                  <a:cubicBezTo>
                    <a:pt x="1974" y="2317"/>
                    <a:pt x="2272" y="2098"/>
                    <a:pt x="2272" y="1800"/>
                  </a:cubicBezTo>
                  <a:cubicBezTo>
                    <a:pt x="2272" y="1681"/>
                    <a:pt x="2213" y="1541"/>
                    <a:pt x="2133" y="1422"/>
                  </a:cubicBezTo>
                  <a:cubicBezTo>
                    <a:pt x="2014" y="1203"/>
                    <a:pt x="1875" y="1004"/>
                    <a:pt x="1696" y="825"/>
                  </a:cubicBezTo>
                  <a:cubicBezTo>
                    <a:pt x="1449" y="579"/>
                    <a:pt x="718"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rot="614797" flipH="1">
              <a:off x="4441224" y="5298096"/>
              <a:ext cx="87312" cy="160337"/>
            </a:xfrm>
            <a:custGeom>
              <a:avLst/>
              <a:gdLst/>
              <a:ahLst/>
              <a:cxnLst/>
              <a:rect l="l" t="t" r="r" b="b"/>
              <a:pathLst>
                <a:path w="1314" h="2413" extrusionOk="0">
                  <a:moveTo>
                    <a:pt x="749" y="1"/>
                  </a:moveTo>
                  <a:cubicBezTo>
                    <a:pt x="285" y="1"/>
                    <a:pt x="96" y="984"/>
                    <a:pt x="41" y="1277"/>
                  </a:cubicBezTo>
                  <a:cubicBezTo>
                    <a:pt x="21" y="1476"/>
                    <a:pt x="1" y="1695"/>
                    <a:pt x="41" y="1914"/>
                  </a:cubicBezTo>
                  <a:cubicBezTo>
                    <a:pt x="120" y="2113"/>
                    <a:pt x="240" y="2351"/>
                    <a:pt x="478" y="2391"/>
                  </a:cubicBezTo>
                  <a:cubicBezTo>
                    <a:pt x="521" y="2406"/>
                    <a:pt x="566" y="2412"/>
                    <a:pt x="610" y="2412"/>
                  </a:cubicBezTo>
                  <a:cubicBezTo>
                    <a:pt x="813" y="2412"/>
                    <a:pt x="1021" y="2276"/>
                    <a:pt x="1135" y="2113"/>
                  </a:cubicBezTo>
                  <a:cubicBezTo>
                    <a:pt x="1274" y="1914"/>
                    <a:pt x="1314" y="1655"/>
                    <a:pt x="1314" y="1397"/>
                  </a:cubicBezTo>
                  <a:cubicBezTo>
                    <a:pt x="1314" y="1098"/>
                    <a:pt x="1254" y="163"/>
                    <a:pt x="876" y="24"/>
                  </a:cubicBezTo>
                  <a:cubicBezTo>
                    <a:pt x="832" y="8"/>
                    <a:pt x="789" y="1"/>
                    <a:pt x="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rot="614797" flipH="1">
              <a:off x="4539391" y="5232523"/>
              <a:ext cx="124854" cy="108973"/>
            </a:xfrm>
            <a:custGeom>
              <a:avLst/>
              <a:gdLst/>
              <a:ahLst/>
              <a:cxnLst/>
              <a:rect l="l" t="t" r="r" b="b"/>
              <a:pathLst>
                <a:path w="1879" h="1640" extrusionOk="0">
                  <a:moveTo>
                    <a:pt x="1354" y="0"/>
                  </a:moveTo>
                  <a:cubicBezTo>
                    <a:pt x="1316" y="0"/>
                    <a:pt x="1276" y="3"/>
                    <a:pt x="1234" y="9"/>
                  </a:cubicBezTo>
                  <a:cubicBezTo>
                    <a:pt x="776" y="108"/>
                    <a:pt x="358" y="407"/>
                    <a:pt x="140" y="805"/>
                  </a:cubicBezTo>
                  <a:cubicBezTo>
                    <a:pt x="60" y="944"/>
                    <a:pt x="0" y="1063"/>
                    <a:pt x="0" y="1203"/>
                  </a:cubicBezTo>
                  <a:cubicBezTo>
                    <a:pt x="0" y="1362"/>
                    <a:pt x="60" y="1501"/>
                    <a:pt x="179" y="1581"/>
                  </a:cubicBezTo>
                  <a:cubicBezTo>
                    <a:pt x="246" y="1622"/>
                    <a:pt x="320" y="1640"/>
                    <a:pt x="395" y="1640"/>
                  </a:cubicBezTo>
                  <a:cubicBezTo>
                    <a:pt x="499" y="1640"/>
                    <a:pt x="604" y="1607"/>
                    <a:pt x="697" y="1561"/>
                  </a:cubicBezTo>
                  <a:cubicBezTo>
                    <a:pt x="1094" y="1382"/>
                    <a:pt x="1592" y="1043"/>
                    <a:pt x="1771" y="606"/>
                  </a:cubicBezTo>
                  <a:cubicBezTo>
                    <a:pt x="1879" y="246"/>
                    <a:pt x="1710" y="0"/>
                    <a:pt x="1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rot="614797" flipH="1">
              <a:off x="4331386" y="4606646"/>
              <a:ext cx="304063" cy="727265"/>
            </a:xfrm>
            <a:custGeom>
              <a:avLst/>
              <a:gdLst/>
              <a:ahLst/>
              <a:cxnLst/>
              <a:rect l="l" t="t" r="r" b="b"/>
              <a:pathLst>
                <a:path w="4576" h="10945" extrusionOk="0">
                  <a:moveTo>
                    <a:pt x="2788" y="0"/>
                  </a:moveTo>
                  <a:cubicBezTo>
                    <a:pt x="2226" y="0"/>
                    <a:pt x="1522" y="1481"/>
                    <a:pt x="1373" y="1834"/>
                  </a:cubicBezTo>
                  <a:cubicBezTo>
                    <a:pt x="438" y="3823"/>
                    <a:pt x="1" y="6031"/>
                    <a:pt x="40" y="8219"/>
                  </a:cubicBezTo>
                  <a:cubicBezTo>
                    <a:pt x="40" y="8916"/>
                    <a:pt x="120" y="9632"/>
                    <a:pt x="538" y="10189"/>
                  </a:cubicBezTo>
                  <a:cubicBezTo>
                    <a:pt x="932" y="10707"/>
                    <a:pt x="1576" y="10945"/>
                    <a:pt x="2244" y="10945"/>
                  </a:cubicBezTo>
                  <a:cubicBezTo>
                    <a:pt x="2755" y="10945"/>
                    <a:pt x="3281" y="10806"/>
                    <a:pt x="3721" y="10547"/>
                  </a:cubicBezTo>
                  <a:cubicBezTo>
                    <a:pt x="3959" y="10408"/>
                    <a:pt x="4178" y="10248"/>
                    <a:pt x="4297" y="10010"/>
                  </a:cubicBezTo>
                  <a:cubicBezTo>
                    <a:pt x="4576" y="9473"/>
                    <a:pt x="4218" y="8816"/>
                    <a:pt x="3919" y="8299"/>
                  </a:cubicBezTo>
                  <a:cubicBezTo>
                    <a:pt x="2965" y="6588"/>
                    <a:pt x="2507" y="4599"/>
                    <a:pt x="2626" y="2590"/>
                  </a:cubicBezTo>
                  <a:cubicBezTo>
                    <a:pt x="2666" y="2172"/>
                    <a:pt x="3203" y="143"/>
                    <a:pt x="2905" y="24"/>
                  </a:cubicBezTo>
                  <a:cubicBezTo>
                    <a:pt x="2867" y="8"/>
                    <a:pt x="2828" y="0"/>
                    <a:pt x="27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rot="614797" flipH="1">
              <a:off x="5334938" y="3354219"/>
              <a:ext cx="500680" cy="531910"/>
            </a:xfrm>
            <a:custGeom>
              <a:avLst/>
              <a:gdLst/>
              <a:ahLst/>
              <a:cxnLst/>
              <a:rect l="l" t="t" r="r" b="b"/>
              <a:pathLst>
                <a:path w="7535" h="8005" extrusionOk="0">
                  <a:moveTo>
                    <a:pt x="672" y="1"/>
                  </a:moveTo>
                  <a:cubicBezTo>
                    <a:pt x="622" y="1"/>
                    <a:pt x="571" y="11"/>
                    <a:pt x="517" y="33"/>
                  </a:cubicBezTo>
                  <a:cubicBezTo>
                    <a:pt x="378" y="73"/>
                    <a:pt x="299" y="232"/>
                    <a:pt x="219" y="352"/>
                  </a:cubicBezTo>
                  <a:cubicBezTo>
                    <a:pt x="80" y="670"/>
                    <a:pt x="20" y="1028"/>
                    <a:pt x="20" y="1366"/>
                  </a:cubicBezTo>
                  <a:cubicBezTo>
                    <a:pt x="0" y="1665"/>
                    <a:pt x="20" y="1963"/>
                    <a:pt x="60" y="2261"/>
                  </a:cubicBezTo>
                  <a:cubicBezTo>
                    <a:pt x="100" y="2858"/>
                    <a:pt x="259" y="3435"/>
                    <a:pt x="458" y="4012"/>
                  </a:cubicBezTo>
                  <a:cubicBezTo>
                    <a:pt x="557" y="4310"/>
                    <a:pt x="676" y="4609"/>
                    <a:pt x="836" y="4867"/>
                  </a:cubicBezTo>
                  <a:cubicBezTo>
                    <a:pt x="1094" y="5404"/>
                    <a:pt x="1413" y="5862"/>
                    <a:pt x="1830" y="6319"/>
                  </a:cubicBezTo>
                  <a:cubicBezTo>
                    <a:pt x="2089" y="6638"/>
                    <a:pt x="2427" y="6916"/>
                    <a:pt x="2745" y="7195"/>
                  </a:cubicBezTo>
                  <a:cubicBezTo>
                    <a:pt x="3183" y="7533"/>
                    <a:pt x="3720" y="7831"/>
                    <a:pt x="4257" y="7971"/>
                  </a:cubicBezTo>
                  <a:cubicBezTo>
                    <a:pt x="4369" y="7993"/>
                    <a:pt x="4481" y="8004"/>
                    <a:pt x="4591" y="8004"/>
                  </a:cubicBezTo>
                  <a:cubicBezTo>
                    <a:pt x="6219" y="8004"/>
                    <a:pt x="7534" y="5653"/>
                    <a:pt x="5988" y="4629"/>
                  </a:cubicBezTo>
                  <a:cubicBezTo>
                    <a:pt x="5471" y="4251"/>
                    <a:pt x="4834" y="4072"/>
                    <a:pt x="4237" y="3833"/>
                  </a:cubicBezTo>
                  <a:cubicBezTo>
                    <a:pt x="3959" y="3714"/>
                    <a:pt x="3680" y="3574"/>
                    <a:pt x="3442" y="3415"/>
                  </a:cubicBezTo>
                  <a:cubicBezTo>
                    <a:pt x="3362" y="3355"/>
                    <a:pt x="3263" y="3316"/>
                    <a:pt x="3183" y="3236"/>
                  </a:cubicBezTo>
                  <a:cubicBezTo>
                    <a:pt x="2865" y="2958"/>
                    <a:pt x="2566" y="2659"/>
                    <a:pt x="2308" y="2341"/>
                  </a:cubicBezTo>
                  <a:cubicBezTo>
                    <a:pt x="2049" y="1963"/>
                    <a:pt x="1790" y="1565"/>
                    <a:pt x="1572" y="1147"/>
                  </a:cubicBezTo>
                  <a:cubicBezTo>
                    <a:pt x="1492" y="988"/>
                    <a:pt x="1413" y="829"/>
                    <a:pt x="1353" y="670"/>
                  </a:cubicBezTo>
                  <a:cubicBezTo>
                    <a:pt x="1216" y="379"/>
                    <a:pt x="977"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rot="614797" flipH="1">
              <a:off x="5693938" y="3460941"/>
              <a:ext cx="152098" cy="190371"/>
            </a:xfrm>
            <a:custGeom>
              <a:avLst/>
              <a:gdLst/>
              <a:ahLst/>
              <a:cxnLst/>
              <a:rect l="l" t="t" r="r" b="b"/>
              <a:pathLst>
                <a:path w="2289" h="2865" extrusionOk="0">
                  <a:moveTo>
                    <a:pt x="1513" y="0"/>
                  </a:moveTo>
                  <a:cubicBezTo>
                    <a:pt x="1055" y="438"/>
                    <a:pt x="538" y="816"/>
                    <a:pt x="1" y="1114"/>
                  </a:cubicBezTo>
                  <a:cubicBezTo>
                    <a:pt x="41" y="1711"/>
                    <a:pt x="200" y="2288"/>
                    <a:pt x="399" y="2865"/>
                  </a:cubicBezTo>
                  <a:cubicBezTo>
                    <a:pt x="1115" y="2427"/>
                    <a:pt x="1771" y="1870"/>
                    <a:pt x="2288" y="1194"/>
                  </a:cubicBezTo>
                  <a:cubicBezTo>
                    <a:pt x="1990" y="816"/>
                    <a:pt x="1731" y="418"/>
                    <a:pt x="1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rot="614797" flipH="1">
              <a:off x="5542341" y="3581536"/>
              <a:ext cx="227449" cy="206252"/>
            </a:xfrm>
            <a:custGeom>
              <a:avLst/>
              <a:gdLst/>
              <a:ahLst/>
              <a:cxnLst/>
              <a:rect l="l" t="t" r="r" b="b"/>
              <a:pathLst>
                <a:path w="3423" h="3104" extrusionOk="0">
                  <a:moveTo>
                    <a:pt x="2348" y="0"/>
                  </a:moveTo>
                  <a:cubicBezTo>
                    <a:pt x="1811" y="577"/>
                    <a:pt x="1194" y="1035"/>
                    <a:pt x="498" y="1413"/>
                  </a:cubicBezTo>
                  <a:cubicBezTo>
                    <a:pt x="339" y="1492"/>
                    <a:pt x="160" y="1572"/>
                    <a:pt x="1" y="1671"/>
                  </a:cubicBezTo>
                  <a:cubicBezTo>
                    <a:pt x="259" y="2188"/>
                    <a:pt x="597" y="2666"/>
                    <a:pt x="995" y="3103"/>
                  </a:cubicBezTo>
                  <a:cubicBezTo>
                    <a:pt x="2010" y="2507"/>
                    <a:pt x="2845" y="1611"/>
                    <a:pt x="3422" y="597"/>
                  </a:cubicBezTo>
                  <a:cubicBezTo>
                    <a:pt x="3144" y="498"/>
                    <a:pt x="2885" y="338"/>
                    <a:pt x="2607" y="179"/>
                  </a:cubicBezTo>
                  <a:cubicBezTo>
                    <a:pt x="2527" y="120"/>
                    <a:pt x="2428" y="80"/>
                    <a:pt x="2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rot="614797" flipH="1">
              <a:off x="4484606" y="3049668"/>
              <a:ext cx="424797" cy="581480"/>
            </a:xfrm>
            <a:custGeom>
              <a:avLst/>
              <a:gdLst/>
              <a:ahLst/>
              <a:cxnLst/>
              <a:rect l="l" t="t" r="r" b="b"/>
              <a:pathLst>
                <a:path w="6393" h="8751" extrusionOk="0">
                  <a:moveTo>
                    <a:pt x="5234" y="1"/>
                  </a:moveTo>
                  <a:cubicBezTo>
                    <a:pt x="4867" y="1"/>
                    <a:pt x="4699" y="476"/>
                    <a:pt x="4622" y="858"/>
                  </a:cubicBezTo>
                  <a:cubicBezTo>
                    <a:pt x="4602" y="1018"/>
                    <a:pt x="4562" y="1197"/>
                    <a:pt x="4523" y="1356"/>
                  </a:cubicBezTo>
                  <a:cubicBezTo>
                    <a:pt x="4423" y="1793"/>
                    <a:pt x="4284" y="2271"/>
                    <a:pt x="4085" y="2689"/>
                  </a:cubicBezTo>
                  <a:cubicBezTo>
                    <a:pt x="3906" y="3067"/>
                    <a:pt x="3707" y="3425"/>
                    <a:pt x="3468" y="3763"/>
                  </a:cubicBezTo>
                  <a:cubicBezTo>
                    <a:pt x="3409" y="3842"/>
                    <a:pt x="3329" y="3922"/>
                    <a:pt x="3269" y="4001"/>
                  </a:cubicBezTo>
                  <a:cubicBezTo>
                    <a:pt x="3070" y="4220"/>
                    <a:pt x="2832" y="4419"/>
                    <a:pt x="2593" y="4598"/>
                  </a:cubicBezTo>
                  <a:cubicBezTo>
                    <a:pt x="2076" y="4996"/>
                    <a:pt x="1499" y="5314"/>
                    <a:pt x="1081" y="5812"/>
                  </a:cubicBezTo>
                  <a:cubicBezTo>
                    <a:pt x="0" y="7045"/>
                    <a:pt x="1429" y="8751"/>
                    <a:pt x="2895" y="8751"/>
                  </a:cubicBezTo>
                  <a:cubicBezTo>
                    <a:pt x="3156" y="8751"/>
                    <a:pt x="3418" y="8697"/>
                    <a:pt x="3667" y="8577"/>
                  </a:cubicBezTo>
                  <a:cubicBezTo>
                    <a:pt x="4184" y="8338"/>
                    <a:pt x="4582" y="7920"/>
                    <a:pt x="4920" y="7463"/>
                  </a:cubicBezTo>
                  <a:cubicBezTo>
                    <a:pt x="5179" y="7125"/>
                    <a:pt x="5398" y="6767"/>
                    <a:pt x="5597" y="6389"/>
                  </a:cubicBezTo>
                  <a:cubicBezTo>
                    <a:pt x="5875" y="5871"/>
                    <a:pt x="6074" y="5334"/>
                    <a:pt x="6194" y="4757"/>
                  </a:cubicBezTo>
                  <a:cubicBezTo>
                    <a:pt x="6273" y="4459"/>
                    <a:pt x="6313" y="4141"/>
                    <a:pt x="6353" y="3803"/>
                  </a:cubicBezTo>
                  <a:cubicBezTo>
                    <a:pt x="6393" y="3206"/>
                    <a:pt x="6393" y="2609"/>
                    <a:pt x="6293" y="2012"/>
                  </a:cubicBezTo>
                  <a:cubicBezTo>
                    <a:pt x="6253" y="1714"/>
                    <a:pt x="6194" y="1415"/>
                    <a:pt x="6094" y="1157"/>
                  </a:cubicBezTo>
                  <a:cubicBezTo>
                    <a:pt x="5995" y="819"/>
                    <a:pt x="5875" y="480"/>
                    <a:pt x="5657" y="222"/>
                  </a:cubicBezTo>
                  <a:cubicBezTo>
                    <a:pt x="5557" y="103"/>
                    <a:pt x="5418" y="3"/>
                    <a:pt x="5279" y="3"/>
                  </a:cubicBezTo>
                  <a:cubicBezTo>
                    <a:pt x="5263" y="2"/>
                    <a:pt x="5249"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rot="614797" flipH="1">
              <a:off x="4508253" y="3114715"/>
              <a:ext cx="152098" cy="165321"/>
            </a:xfrm>
            <a:custGeom>
              <a:avLst/>
              <a:gdLst/>
              <a:ahLst/>
              <a:cxnLst/>
              <a:rect l="l" t="t" r="r" b="b"/>
              <a:pathLst>
                <a:path w="2289" h="2488" extrusionOk="0">
                  <a:moveTo>
                    <a:pt x="419" y="1"/>
                  </a:moveTo>
                  <a:cubicBezTo>
                    <a:pt x="319" y="458"/>
                    <a:pt x="180" y="896"/>
                    <a:pt x="1" y="1354"/>
                  </a:cubicBezTo>
                  <a:cubicBezTo>
                    <a:pt x="677" y="1871"/>
                    <a:pt x="1453" y="2269"/>
                    <a:pt x="2249" y="2488"/>
                  </a:cubicBezTo>
                  <a:cubicBezTo>
                    <a:pt x="2289" y="1891"/>
                    <a:pt x="2289" y="1294"/>
                    <a:pt x="2189" y="697"/>
                  </a:cubicBezTo>
                  <a:cubicBezTo>
                    <a:pt x="1572" y="538"/>
                    <a:pt x="996" y="299"/>
                    <a:pt x="4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rot="614797" flipH="1">
              <a:off x="4491068" y="3282005"/>
              <a:ext cx="238014" cy="177215"/>
            </a:xfrm>
            <a:custGeom>
              <a:avLst/>
              <a:gdLst/>
              <a:ahLst/>
              <a:cxnLst/>
              <a:rect l="l" t="t" r="r" b="b"/>
              <a:pathLst>
                <a:path w="3582" h="2667" extrusionOk="0">
                  <a:moveTo>
                    <a:pt x="876" y="1"/>
                  </a:moveTo>
                  <a:cubicBezTo>
                    <a:pt x="817" y="81"/>
                    <a:pt x="737" y="180"/>
                    <a:pt x="677" y="260"/>
                  </a:cubicBezTo>
                  <a:cubicBezTo>
                    <a:pt x="478" y="478"/>
                    <a:pt x="260" y="657"/>
                    <a:pt x="1" y="856"/>
                  </a:cubicBezTo>
                  <a:cubicBezTo>
                    <a:pt x="797" y="1692"/>
                    <a:pt x="1851" y="2348"/>
                    <a:pt x="2985" y="2667"/>
                  </a:cubicBezTo>
                  <a:cubicBezTo>
                    <a:pt x="3263" y="2149"/>
                    <a:pt x="3462" y="1612"/>
                    <a:pt x="3582" y="1035"/>
                  </a:cubicBezTo>
                  <a:cubicBezTo>
                    <a:pt x="3403" y="976"/>
                    <a:pt x="3204" y="956"/>
                    <a:pt x="3045" y="916"/>
                  </a:cubicBezTo>
                  <a:cubicBezTo>
                    <a:pt x="2269" y="697"/>
                    <a:pt x="1553" y="419"/>
                    <a:pt x="8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rot="614797" flipH="1">
              <a:off x="3822797" y="3335706"/>
              <a:ext cx="2183656" cy="1708226"/>
            </a:xfrm>
            <a:custGeom>
              <a:avLst/>
              <a:gdLst/>
              <a:ahLst/>
              <a:cxnLst/>
              <a:rect l="l" t="t" r="r" b="b"/>
              <a:pathLst>
                <a:path w="32863" h="25708" extrusionOk="0">
                  <a:moveTo>
                    <a:pt x="11419" y="0"/>
                  </a:moveTo>
                  <a:cubicBezTo>
                    <a:pt x="11021" y="0"/>
                    <a:pt x="10624" y="60"/>
                    <a:pt x="10245" y="185"/>
                  </a:cubicBezTo>
                  <a:cubicBezTo>
                    <a:pt x="10305" y="166"/>
                    <a:pt x="10365" y="156"/>
                    <a:pt x="10424" y="156"/>
                  </a:cubicBezTo>
                  <a:cubicBezTo>
                    <a:pt x="11025" y="156"/>
                    <a:pt x="11546" y="1122"/>
                    <a:pt x="11836" y="1956"/>
                  </a:cubicBezTo>
                  <a:cubicBezTo>
                    <a:pt x="11800" y="1950"/>
                    <a:pt x="11763" y="1948"/>
                    <a:pt x="11725" y="1948"/>
                  </a:cubicBezTo>
                  <a:cubicBezTo>
                    <a:pt x="11206" y="1948"/>
                    <a:pt x="10575" y="2429"/>
                    <a:pt x="10185" y="2652"/>
                  </a:cubicBezTo>
                  <a:cubicBezTo>
                    <a:pt x="8733" y="3507"/>
                    <a:pt x="7500" y="4701"/>
                    <a:pt x="6565" y="6053"/>
                  </a:cubicBezTo>
                  <a:cubicBezTo>
                    <a:pt x="5510" y="7645"/>
                    <a:pt x="4754" y="9594"/>
                    <a:pt x="3143" y="10688"/>
                  </a:cubicBezTo>
                  <a:cubicBezTo>
                    <a:pt x="3264" y="10696"/>
                    <a:pt x="3385" y="10700"/>
                    <a:pt x="3506" y="10700"/>
                  </a:cubicBezTo>
                  <a:cubicBezTo>
                    <a:pt x="4001" y="10700"/>
                    <a:pt x="4494" y="10633"/>
                    <a:pt x="4973" y="10490"/>
                  </a:cubicBezTo>
                  <a:lnTo>
                    <a:pt x="4973" y="10490"/>
                  </a:lnTo>
                  <a:cubicBezTo>
                    <a:pt x="4277" y="11981"/>
                    <a:pt x="3621" y="13493"/>
                    <a:pt x="2924" y="14985"/>
                  </a:cubicBezTo>
                  <a:cubicBezTo>
                    <a:pt x="3362" y="14747"/>
                    <a:pt x="3780" y="14488"/>
                    <a:pt x="4237" y="14249"/>
                  </a:cubicBezTo>
                  <a:lnTo>
                    <a:pt x="4237" y="14249"/>
                  </a:lnTo>
                  <a:cubicBezTo>
                    <a:pt x="3979" y="15363"/>
                    <a:pt x="3740" y="16457"/>
                    <a:pt x="3481" y="17571"/>
                  </a:cubicBezTo>
                  <a:cubicBezTo>
                    <a:pt x="3243" y="18646"/>
                    <a:pt x="2984" y="19740"/>
                    <a:pt x="2467" y="20714"/>
                  </a:cubicBezTo>
                  <a:cubicBezTo>
                    <a:pt x="1950" y="21669"/>
                    <a:pt x="1074" y="22525"/>
                    <a:pt x="0" y="22763"/>
                  </a:cubicBezTo>
                  <a:cubicBezTo>
                    <a:pt x="533" y="23214"/>
                    <a:pt x="1216" y="23449"/>
                    <a:pt x="1900" y="23449"/>
                  </a:cubicBezTo>
                  <a:cubicBezTo>
                    <a:pt x="2213" y="23449"/>
                    <a:pt x="2526" y="23400"/>
                    <a:pt x="2825" y="23300"/>
                  </a:cubicBezTo>
                  <a:lnTo>
                    <a:pt x="2825" y="23300"/>
                  </a:lnTo>
                  <a:cubicBezTo>
                    <a:pt x="2765" y="23718"/>
                    <a:pt x="2646" y="24136"/>
                    <a:pt x="2447" y="24514"/>
                  </a:cubicBezTo>
                  <a:cubicBezTo>
                    <a:pt x="3362" y="24414"/>
                    <a:pt x="4257" y="24116"/>
                    <a:pt x="5053" y="23599"/>
                  </a:cubicBezTo>
                  <a:lnTo>
                    <a:pt x="5053" y="23599"/>
                  </a:lnTo>
                  <a:cubicBezTo>
                    <a:pt x="5033" y="23957"/>
                    <a:pt x="5013" y="24355"/>
                    <a:pt x="4953" y="24733"/>
                  </a:cubicBezTo>
                  <a:cubicBezTo>
                    <a:pt x="5650" y="24593"/>
                    <a:pt x="6306" y="24315"/>
                    <a:pt x="6903" y="23917"/>
                  </a:cubicBezTo>
                  <a:lnTo>
                    <a:pt x="6903" y="23917"/>
                  </a:lnTo>
                  <a:cubicBezTo>
                    <a:pt x="6863" y="24315"/>
                    <a:pt x="6843" y="24733"/>
                    <a:pt x="7022" y="25091"/>
                  </a:cubicBezTo>
                  <a:cubicBezTo>
                    <a:pt x="7167" y="25337"/>
                    <a:pt x="7460" y="25542"/>
                    <a:pt x="7732" y="25542"/>
                  </a:cubicBezTo>
                  <a:cubicBezTo>
                    <a:pt x="7833" y="25542"/>
                    <a:pt x="7931" y="25513"/>
                    <a:pt x="8017" y="25449"/>
                  </a:cubicBezTo>
                  <a:cubicBezTo>
                    <a:pt x="8156" y="25349"/>
                    <a:pt x="8256" y="25210"/>
                    <a:pt x="8335" y="25031"/>
                  </a:cubicBezTo>
                  <a:lnTo>
                    <a:pt x="9151" y="23539"/>
                  </a:lnTo>
                  <a:cubicBezTo>
                    <a:pt x="9688" y="24414"/>
                    <a:pt x="10404" y="25131"/>
                    <a:pt x="11239" y="25707"/>
                  </a:cubicBezTo>
                  <a:cubicBezTo>
                    <a:pt x="11418" y="25091"/>
                    <a:pt x="11598" y="24494"/>
                    <a:pt x="11737" y="23857"/>
                  </a:cubicBezTo>
                  <a:cubicBezTo>
                    <a:pt x="12712" y="24454"/>
                    <a:pt x="13726" y="24991"/>
                    <a:pt x="14780" y="25409"/>
                  </a:cubicBezTo>
                  <a:cubicBezTo>
                    <a:pt x="14760" y="24753"/>
                    <a:pt x="14721" y="24136"/>
                    <a:pt x="14701" y="23499"/>
                  </a:cubicBezTo>
                  <a:lnTo>
                    <a:pt x="14701" y="23499"/>
                  </a:lnTo>
                  <a:cubicBezTo>
                    <a:pt x="15775" y="24255"/>
                    <a:pt x="16889" y="24991"/>
                    <a:pt x="18043" y="25628"/>
                  </a:cubicBezTo>
                  <a:cubicBezTo>
                    <a:pt x="17884" y="25051"/>
                    <a:pt x="17864" y="24454"/>
                    <a:pt x="17904" y="23897"/>
                  </a:cubicBezTo>
                  <a:lnTo>
                    <a:pt x="17904" y="23897"/>
                  </a:lnTo>
                  <a:cubicBezTo>
                    <a:pt x="19157" y="24554"/>
                    <a:pt x="20470" y="25131"/>
                    <a:pt x="21822" y="25548"/>
                  </a:cubicBezTo>
                  <a:cubicBezTo>
                    <a:pt x="21524" y="25111"/>
                    <a:pt x="21325" y="24593"/>
                    <a:pt x="21226" y="24056"/>
                  </a:cubicBezTo>
                  <a:lnTo>
                    <a:pt x="21226" y="24056"/>
                  </a:lnTo>
                  <a:cubicBezTo>
                    <a:pt x="22800" y="24873"/>
                    <a:pt x="24584" y="25290"/>
                    <a:pt x="26372" y="25290"/>
                  </a:cubicBezTo>
                  <a:cubicBezTo>
                    <a:pt x="26414" y="25290"/>
                    <a:pt x="26456" y="25290"/>
                    <a:pt x="26497" y="25290"/>
                  </a:cubicBezTo>
                  <a:cubicBezTo>
                    <a:pt x="26159" y="24952"/>
                    <a:pt x="25940" y="24494"/>
                    <a:pt x="25920" y="24036"/>
                  </a:cubicBezTo>
                  <a:lnTo>
                    <a:pt x="25920" y="24036"/>
                  </a:lnTo>
                  <a:cubicBezTo>
                    <a:pt x="26541" y="24240"/>
                    <a:pt x="27192" y="24338"/>
                    <a:pt x="27844" y="24338"/>
                  </a:cubicBezTo>
                  <a:cubicBezTo>
                    <a:pt x="29741" y="24338"/>
                    <a:pt x="31649" y="23508"/>
                    <a:pt x="32863" y="22027"/>
                  </a:cubicBezTo>
                  <a:lnTo>
                    <a:pt x="32863" y="22027"/>
                  </a:lnTo>
                  <a:cubicBezTo>
                    <a:pt x="32664" y="22060"/>
                    <a:pt x="32465" y="22076"/>
                    <a:pt x="32269" y="22076"/>
                  </a:cubicBezTo>
                  <a:cubicBezTo>
                    <a:pt x="30800" y="22076"/>
                    <a:pt x="29439" y="21196"/>
                    <a:pt x="28526" y="20038"/>
                  </a:cubicBezTo>
                  <a:cubicBezTo>
                    <a:pt x="27512" y="18725"/>
                    <a:pt x="26994" y="17094"/>
                    <a:pt x="26497" y="15502"/>
                  </a:cubicBezTo>
                  <a:lnTo>
                    <a:pt x="26497" y="15502"/>
                  </a:lnTo>
                  <a:cubicBezTo>
                    <a:pt x="26935" y="16378"/>
                    <a:pt x="27551" y="17173"/>
                    <a:pt x="28367" y="17770"/>
                  </a:cubicBezTo>
                  <a:cubicBezTo>
                    <a:pt x="27173" y="14548"/>
                    <a:pt x="25880" y="11325"/>
                    <a:pt x="24488" y="8142"/>
                  </a:cubicBezTo>
                  <a:lnTo>
                    <a:pt x="24488" y="8142"/>
                  </a:lnTo>
                  <a:cubicBezTo>
                    <a:pt x="24926" y="8381"/>
                    <a:pt x="25383" y="8620"/>
                    <a:pt x="25821" y="8838"/>
                  </a:cubicBezTo>
                  <a:cubicBezTo>
                    <a:pt x="24946" y="5735"/>
                    <a:pt x="22678" y="3050"/>
                    <a:pt x="19754" y="1657"/>
                  </a:cubicBezTo>
                  <a:cubicBezTo>
                    <a:pt x="18871" y="1232"/>
                    <a:pt x="17857" y="944"/>
                    <a:pt x="16885" y="944"/>
                  </a:cubicBezTo>
                  <a:cubicBezTo>
                    <a:pt x="16083" y="944"/>
                    <a:pt x="15309" y="1141"/>
                    <a:pt x="14661" y="1617"/>
                  </a:cubicBezTo>
                  <a:cubicBezTo>
                    <a:pt x="13922" y="591"/>
                    <a:pt x="12667" y="0"/>
                    <a:pt x="114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rot="614797" flipH="1">
              <a:off x="4529499" y="3851973"/>
              <a:ext cx="331838" cy="329711"/>
            </a:xfrm>
            <a:custGeom>
              <a:avLst/>
              <a:gdLst/>
              <a:ahLst/>
              <a:cxnLst/>
              <a:rect l="l" t="t" r="r" b="b"/>
              <a:pathLst>
                <a:path w="4994" h="4962" extrusionOk="0">
                  <a:moveTo>
                    <a:pt x="2234" y="1"/>
                  </a:moveTo>
                  <a:cubicBezTo>
                    <a:pt x="2120" y="1"/>
                    <a:pt x="2005" y="8"/>
                    <a:pt x="1891" y="23"/>
                  </a:cubicBezTo>
                  <a:cubicBezTo>
                    <a:pt x="677" y="182"/>
                    <a:pt x="80" y="1694"/>
                    <a:pt x="21" y="2788"/>
                  </a:cubicBezTo>
                  <a:cubicBezTo>
                    <a:pt x="1" y="3106"/>
                    <a:pt x="41" y="3464"/>
                    <a:pt x="180" y="3763"/>
                  </a:cubicBezTo>
                  <a:cubicBezTo>
                    <a:pt x="518" y="4518"/>
                    <a:pt x="1413" y="4877"/>
                    <a:pt x="2269" y="4956"/>
                  </a:cubicBezTo>
                  <a:cubicBezTo>
                    <a:pt x="2350" y="4960"/>
                    <a:pt x="2434" y="4962"/>
                    <a:pt x="2520" y="4962"/>
                  </a:cubicBezTo>
                  <a:cubicBezTo>
                    <a:pt x="2914" y="4962"/>
                    <a:pt x="3338" y="4913"/>
                    <a:pt x="3681" y="4717"/>
                  </a:cubicBezTo>
                  <a:cubicBezTo>
                    <a:pt x="4059" y="4558"/>
                    <a:pt x="4357" y="4220"/>
                    <a:pt x="4556" y="3882"/>
                  </a:cubicBezTo>
                  <a:cubicBezTo>
                    <a:pt x="4855" y="3385"/>
                    <a:pt x="4994" y="2768"/>
                    <a:pt x="4895" y="2191"/>
                  </a:cubicBezTo>
                  <a:cubicBezTo>
                    <a:pt x="4712" y="895"/>
                    <a:pt x="3507" y="1"/>
                    <a:pt x="2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rot="614797" flipH="1">
              <a:off x="4652151" y="3898618"/>
              <a:ext cx="198013" cy="152762"/>
            </a:xfrm>
            <a:custGeom>
              <a:avLst/>
              <a:gdLst/>
              <a:ahLst/>
              <a:cxnLst/>
              <a:rect l="l" t="t" r="r" b="b"/>
              <a:pathLst>
                <a:path w="2980" h="2299" extrusionOk="0">
                  <a:moveTo>
                    <a:pt x="1475" y="0"/>
                  </a:moveTo>
                  <a:cubicBezTo>
                    <a:pt x="717" y="0"/>
                    <a:pt x="1" y="479"/>
                    <a:pt x="275" y="1411"/>
                  </a:cubicBezTo>
                  <a:cubicBezTo>
                    <a:pt x="434" y="1848"/>
                    <a:pt x="831" y="2206"/>
                    <a:pt x="1289" y="2286"/>
                  </a:cubicBezTo>
                  <a:cubicBezTo>
                    <a:pt x="1355" y="2294"/>
                    <a:pt x="1421" y="2298"/>
                    <a:pt x="1486" y="2298"/>
                  </a:cubicBezTo>
                  <a:cubicBezTo>
                    <a:pt x="1896" y="2298"/>
                    <a:pt x="2291" y="2140"/>
                    <a:pt x="2582" y="1848"/>
                  </a:cubicBezTo>
                  <a:cubicBezTo>
                    <a:pt x="2761" y="1689"/>
                    <a:pt x="2920" y="1490"/>
                    <a:pt x="2940" y="1232"/>
                  </a:cubicBezTo>
                  <a:cubicBezTo>
                    <a:pt x="2980" y="854"/>
                    <a:pt x="2761" y="515"/>
                    <a:pt x="2443" y="297"/>
                  </a:cubicBezTo>
                  <a:cubicBezTo>
                    <a:pt x="2170" y="98"/>
                    <a:pt x="1819" y="0"/>
                    <a:pt x="1475" y="0"/>
                  </a:cubicBezTo>
                  <a:close/>
                </a:path>
              </a:pathLst>
            </a:custGeom>
            <a:solidFill>
              <a:srgbClr val="9BCE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rot="614797" flipH="1">
              <a:off x="4708036" y="3922154"/>
              <a:ext cx="120668" cy="92694"/>
            </a:xfrm>
            <a:custGeom>
              <a:avLst/>
              <a:gdLst/>
              <a:ahLst/>
              <a:cxnLst/>
              <a:rect l="l" t="t" r="r" b="b"/>
              <a:pathLst>
                <a:path w="1816" h="1395" extrusionOk="0">
                  <a:moveTo>
                    <a:pt x="900" y="0"/>
                  </a:moveTo>
                  <a:cubicBezTo>
                    <a:pt x="441" y="0"/>
                    <a:pt x="0" y="298"/>
                    <a:pt x="165" y="860"/>
                  </a:cubicBezTo>
                  <a:cubicBezTo>
                    <a:pt x="244" y="1139"/>
                    <a:pt x="523" y="1338"/>
                    <a:pt x="781" y="1377"/>
                  </a:cubicBezTo>
                  <a:cubicBezTo>
                    <a:pt x="836" y="1389"/>
                    <a:pt x="891" y="1394"/>
                    <a:pt x="946" y="1394"/>
                  </a:cubicBezTo>
                  <a:cubicBezTo>
                    <a:pt x="1173" y="1394"/>
                    <a:pt x="1401" y="1299"/>
                    <a:pt x="1577" y="1139"/>
                  </a:cubicBezTo>
                  <a:cubicBezTo>
                    <a:pt x="1677" y="1039"/>
                    <a:pt x="1776" y="900"/>
                    <a:pt x="1776" y="761"/>
                  </a:cubicBezTo>
                  <a:cubicBezTo>
                    <a:pt x="1816" y="542"/>
                    <a:pt x="1657" y="303"/>
                    <a:pt x="1478" y="184"/>
                  </a:cubicBezTo>
                  <a:cubicBezTo>
                    <a:pt x="1317" y="60"/>
                    <a:pt x="1107" y="0"/>
                    <a:pt x="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rot="614797" flipH="1">
              <a:off x="5193154" y="3988826"/>
              <a:ext cx="326522" cy="321870"/>
            </a:xfrm>
            <a:custGeom>
              <a:avLst/>
              <a:gdLst/>
              <a:ahLst/>
              <a:cxnLst/>
              <a:rect l="l" t="t" r="r" b="b"/>
              <a:pathLst>
                <a:path w="4914" h="4844" extrusionOk="0">
                  <a:moveTo>
                    <a:pt x="2674" y="1"/>
                  </a:moveTo>
                  <a:cubicBezTo>
                    <a:pt x="1426" y="1"/>
                    <a:pt x="262" y="858"/>
                    <a:pt x="80" y="2132"/>
                  </a:cubicBezTo>
                  <a:cubicBezTo>
                    <a:pt x="0" y="2709"/>
                    <a:pt x="120" y="3306"/>
                    <a:pt x="438" y="3803"/>
                  </a:cubicBezTo>
                  <a:cubicBezTo>
                    <a:pt x="657" y="4141"/>
                    <a:pt x="955" y="4439"/>
                    <a:pt x="1293" y="4619"/>
                  </a:cubicBezTo>
                  <a:cubicBezTo>
                    <a:pt x="1651" y="4797"/>
                    <a:pt x="2048" y="4843"/>
                    <a:pt x="2431" y="4843"/>
                  </a:cubicBezTo>
                  <a:cubicBezTo>
                    <a:pt x="2517" y="4843"/>
                    <a:pt x="2602" y="4841"/>
                    <a:pt x="2686" y="4837"/>
                  </a:cubicBezTo>
                  <a:cubicBezTo>
                    <a:pt x="3521" y="4758"/>
                    <a:pt x="4417" y="4420"/>
                    <a:pt x="4735" y="3664"/>
                  </a:cubicBezTo>
                  <a:cubicBezTo>
                    <a:pt x="4854" y="3365"/>
                    <a:pt x="4914" y="3047"/>
                    <a:pt x="4874" y="2729"/>
                  </a:cubicBezTo>
                  <a:cubicBezTo>
                    <a:pt x="4834" y="1654"/>
                    <a:pt x="4257" y="163"/>
                    <a:pt x="3024" y="23"/>
                  </a:cubicBezTo>
                  <a:cubicBezTo>
                    <a:pt x="2907" y="8"/>
                    <a:pt x="2790" y="1"/>
                    <a:pt x="26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rot="614797" flipH="1">
              <a:off x="5295604" y="4019377"/>
              <a:ext cx="194491" cy="148443"/>
            </a:xfrm>
            <a:custGeom>
              <a:avLst/>
              <a:gdLst/>
              <a:ahLst/>
              <a:cxnLst/>
              <a:rect l="l" t="t" r="r" b="b"/>
              <a:pathLst>
                <a:path w="2927" h="2234" extrusionOk="0">
                  <a:moveTo>
                    <a:pt x="1412" y="1"/>
                  </a:moveTo>
                  <a:cubicBezTo>
                    <a:pt x="1092" y="1"/>
                    <a:pt x="769" y="82"/>
                    <a:pt x="518" y="246"/>
                  </a:cubicBezTo>
                  <a:cubicBezTo>
                    <a:pt x="219" y="484"/>
                    <a:pt x="0" y="823"/>
                    <a:pt x="60" y="1181"/>
                  </a:cubicBezTo>
                  <a:cubicBezTo>
                    <a:pt x="80" y="1419"/>
                    <a:pt x="199" y="1618"/>
                    <a:pt x="378" y="1797"/>
                  </a:cubicBezTo>
                  <a:cubicBezTo>
                    <a:pt x="663" y="2065"/>
                    <a:pt x="1045" y="2234"/>
                    <a:pt x="1431" y="2234"/>
                  </a:cubicBezTo>
                  <a:cubicBezTo>
                    <a:pt x="1505" y="2234"/>
                    <a:pt x="1578" y="2228"/>
                    <a:pt x="1652" y="2215"/>
                  </a:cubicBezTo>
                  <a:cubicBezTo>
                    <a:pt x="2089" y="2136"/>
                    <a:pt x="2507" y="1817"/>
                    <a:pt x="2646" y="1380"/>
                  </a:cubicBezTo>
                  <a:cubicBezTo>
                    <a:pt x="2927" y="467"/>
                    <a:pt x="2178" y="1"/>
                    <a:pt x="1412" y="1"/>
                  </a:cubicBezTo>
                  <a:close/>
                </a:path>
              </a:pathLst>
            </a:custGeom>
            <a:solidFill>
              <a:srgbClr val="9BCE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rot="614797" flipH="1">
              <a:off x="5351591" y="4035131"/>
              <a:ext cx="116881" cy="90701"/>
            </a:xfrm>
            <a:custGeom>
              <a:avLst/>
              <a:gdLst/>
              <a:ahLst/>
              <a:cxnLst/>
              <a:rect l="l" t="t" r="r" b="b"/>
              <a:pathLst>
                <a:path w="1759" h="1365" extrusionOk="0">
                  <a:moveTo>
                    <a:pt x="864" y="1"/>
                  </a:moveTo>
                  <a:cubicBezTo>
                    <a:pt x="668" y="1"/>
                    <a:pt x="469" y="54"/>
                    <a:pt x="319" y="163"/>
                  </a:cubicBezTo>
                  <a:cubicBezTo>
                    <a:pt x="120" y="302"/>
                    <a:pt x="0" y="501"/>
                    <a:pt x="20" y="740"/>
                  </a:cubicBezTo>
                  <a:cubicBezTo>
                    <a:pt x="20" y="879"/>
                    <a:pt x="120" y="998"/>
                    <a:pt x="219" y="1098"/>
                  </a:cubicBezTo>
                  <a:cubicBezTo>
                    <a:pt x="389" y="1268"/>
                    <a:pt x="632" y="1365"/>
                    <a:pt x="872" y="1365"/>
                  </a:cubicBezTo>
                  <a:cubicBezTo>
                    <a:pt x="913" y="1365"/>
                    <a:pt x="954" y="1362"/>
                    <a:pt x="995" y="1356"/>
                  </a:cubicBezTo>
                  <a:cubicBezTo>
                    <a:pt x="1254" y="1297"/>
                    <a:pt x="1512" y="1098"/>
                    <a:pt x="1592" y="839"/>
                  </a:cubicBezTo>
                  <a:cubicBezTo>
                    <a:pt x="1758" y="285"/>
                    <a:pt x="1316" y="1"/>
                    <a:pt x="8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rot="614797" flipH="1">
              <a:off x="4936134" y="3664532"/>
              <a:ext cx="329180" cy="321804"/>
            </a:xfrm>
            <a:custGeom>
              <a:avLst/>
              <a:gdLst/>
              <a:ahLst/>
              <a:cxnLst/>
              <a:rect l="l" t="t" r="r" b="b"/>
              <a:pathLst>
                <a:path w="4954" h="4843" extrusionOk="0">
                  <a:moveTo>
                    <a:pt x="2664" y="1"/>
                  </a:moveTo>
                  <a:cubicBezTo>
                    <a:pt x="1561" y="1"/>
                    <a:pt x="505" y="668"/>
                    <a:pt x="179" y="1774"/>
                  </a:cubicBezTo>
                  <a:cubicBezTo>
                    <a:pt x="0" y="2311"/>
                    <a:pt x="40" y="2928"/>
                    <a:pt x="279" y="3465"/>
                  </a:cubicBezTo>
                  <a:cubicBezTo>
                    <a:pt x="418" y="3843"/>
                    <a:pt x="677" y="4181"/>
                    <a:pt x="995" y="4400"/>
                  </a:cubicBezTo>
                  <a:cubicBezTo>
                    <a:pt x="1393" y="4678"/>
                    <a:pt x="1870" y="4798"/>
                    <a:pt x="2328" y="4838"/>
                  </a:cubicBezTo>
                  <a:cubicBezTo>
                    <a:pt x="2395" y="4841"/>
                    <a:pt x="2462" y="4842"/>
                    <a:pt x="2529" y="4842"/>
                  </a:cubicBezTo>
                  <a:cubicBezTo>
                    <a:pt x="3306" y="4842"/>
                    <a:pt x="4113" y="4623"/>
                    <a:pt x="4516" y="3982"/>
                  </a:cubicBezTo>
                  <a:cubicBezTo>
                    <a:pt x="4695" y="3704"/>
                    <a:pt x="4795" y="3385"/>
                    <a:pt x="4814" y="3067"/>
                  </a:cubicBezTo>
                  <a:cubicBezTo>
                    <a:pt x="4954" y="1993"/>
                    <a:pt x="4576" y="461"/>
                    <a:pt x="3402" y="103"/>
                  </a:cubicBezTo>
                  <a:cubicBezTo>
                    <a:pt x="3159" y="34"/>
                    <a:pt x="2911" y="1"/>
                    <a:pt x="2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rot="614797" flipH="1">
              <a:off x="5025786" y="3700634"/>
              <a:ext cx="201136" cy="149573"/>
            </a:xfrm>
            <a:custGeom>
              <a:avLst/>
              <a:gdLst/>
              <a:ahLst/>
              <a:cxnLst/>
              <a:rect l="l" t="t" r="r" b="b"/>
              <a:pathLst>
                <a:path w="3027" h="2251" extrusionOk="0">
                  <a:moveTo>
                    <a:pt x="1331" y="1"/>
                  </a:moveTo>
                  <a:cubicBezTo>
                    <a:pt x="1077" y="1"/>
                    <a:pt x="821" y="53"/>
                    <a:pt x="598" y="162"/>
                  </a:cubicBezTo>
                  <a:cubicBezTo>
                    <a:pt x="279" y="321"/>
                    <a:pt x="1" y="620"/>
                    <a:pt x="1" y="998"/>
                  </a:cubicBezTo>
                  <a:cubicBezTo>
                    <a:pt x="1" y="1216"/>
                    <a:pt x="100" y="1455"/>
                    <a:pt x="259" y="1654"/>
                  </a:cubicBezTo>
                  <a:cubicBezTo>
                    <a:pt x="558" y="2012"/>
                    <a:pt x="995" y="2251"/>
                    <a:pt x="1453" y="2251"/>
                  </a:cubicBezTo>
                  <a:cubicBezTo>
                    <a:pt x="1910" y="2211"/>
                    <a:pt x="2368" y="1972"/>
                    <a:pt x="2567" y="1555"/>
                  </a:cubicBezTo>
                  <a:cubicBezTo>
                    <a:pt x="3027" y="588"/>
                    <a:pt x="2187" y="1"/>
                    <a:pt x="1331" y="1"/>
                  </a:cubicBezTo>
                  <a:close/>
                </a:path>
              </a:pathLst>
            </a:custGeom>
            <a:solidFill>
              <a:srgbClr val="9BCE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rot="614797" flipH="1">
              <a:off x="5081812" y="3713208"/>
              <a:ext cx="122861" cy="91897"/>
            </a:xfrm>
            <a:custGeom>
              <a:avLst/>
              <a:gdLst/>
              <a:ahLst/>
              <a:cxnLst/>
              <a:rect l="l" t="t" r="r" b="b"/>
              <a:pathLst>
                <a:path w="1849" h="1383" extrusionOk="0">
                  <a:moveTo>
                    <a:pt x="793" y="0"/>
                  </a:moveTo>
                  <a:cubicBezTo>
                    <a:pt x="648" y="0"/>
                    <a:pt x="504" y="29"/>
                    <a:pt x="379" y="89"/>
                  </a:cubicBezTo>
                  <a:cubicBezTo>
                    <a:pt x="180" y="189"/>
                    <a:pt x="1" y="388"/>
                    <a:pt x="1" y="606"/>
                  </a:cubicBezTo>
                  <a:cubicBezTo>
                    <a:pt x="1" y="766"/>
                    <a:pt x="61" y="885"/>
                    <a:pt x="160" y="1004"/>
                  </a:cubicBezTo>
                  <a:cubicBezTo>
                    <a:pt x="339" y="1243"/>
                    <a:pt x="598" y="1382"/>
                    <a:pt x="876" y="1382"/>
                  </a:cubicBezTo>
                  <a:cubicBezTo>
                    <a:pt x="1155" y="1382"/>
                    <a:pt x="1433" y="1203"/>
                    <a:pt x="1553" y="964"/>
                  </a:cubicBezTo>
                  <a:cubicBezTo>
                    <a:pt x="1848" y="373"/>
                    <a:pt x="1315" y="0"/>
                    <a:pt x="7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rot="614797" flipH="1">
              <a:off x="4564797" y="4310506"/>
              <a:ext cx="799759" cy="326522"/>
            </a:xfrm>
            <a:custGeom>
              <a:avLst/>
              <a:gdLst/>
              <a:ahLst/>
              <a:cxnLst/>
              <a:rect l="l" t="t" r="r" b="b"/>
              <a:pathLst>
                <a:path w="12036" h="4914" extrusionOk="0">
                  <a:moveTo>
                    <a:pt x="12035" y="0"/>
                  </a:moveTo>
                  <a:lnTo>
                    <a:pt x="12035" y="0"/>
                  </a:lnTo>
                  <a:cubicBezTo>
                    <a:pt x="10304" y="776"/>
                    <a:pt x="8176" y="1214"/>
                    <a:pt x="5988" y="1373"/>
                  </a:cubicBezTo>
                  <a:cubicBezTo>
                    <a:pt x="5272" y="1333"/>
                    <a:pt x="4536" y="1273"/>
                    <a:pt x="3839" y="1134"/>
                  </a:cubicBezTo>
                  <a:cubicBezTo>
                    <a:pt x="2765" y="975"/>
                    <a:pt x="1751" y="696"/>
                    <a:pt x="796" y="338"/>
                  </a:cubicBezTo>
                  <a:cubicBezTo>
                    <a:pt x="517" y="239"/>
                    <a:pt x="259" y="139"/>
                    <a:pt x="0" y="20"/>
                  </a:cubicBezTo>
                  <a:lnTo>
                    <a:pt x="0" y="20"/>
                  </a:lnTo>
                  <a:cubicBezTo>
                    <a:pt x="99" y="1293"/>
                    <a:pt x="955" y="2526"/>
                    <a:pt x="2208" y="3561"/>
                  </a:cubicBezTo>
                  <a:cubicBezTo>
                    <a:pt x="2546" y="3800"/>
                    <a:pt x="2884" y="4058"/>
                    <a:pt x="3282" y="4257"/>
                  </a:cubicBezTo>
                  <a:cubicBezTo>
                    <a:pt x="3760" y="4496"/>
                    <a:pt x="4277" y="4695"/>
                    <a:pt x="4894" y="4814"/>
                  </a:cubicBezTo>
                  <a:cubicBezTo>
                    <a:pt x="5272" y="4894"/>
                    <a:pt x="5650" y="4914"/>
                    <a:pt x="6027" y="4914"/>
                  </a:cubicBezTo>
                  <a:cubicBezTo>
                    <a:pt x="6386" y="4914"/>
                    <a:pt x="6764" y="4894"/>
                    <a:pt x="7141" y="4814"/>
                  </a:cubicBezTo>
                  <a:cubicBezTo>
                    <a:pt x="7619" y="4754"/>
                    <a:pt x="8037" y="4595"/>
                    <a:pt x="8415" y="4416"/>
                  </a:cubicBezTo>
                  <a:cubicBezTo>
                    <a:pt x="8574" y="4357"/>
                    <a:pt x="8733" y="4257"/>
                    <a:pt x="8872" y="4178"/>
                  </a:cubicBezTo>
                  <a:cubicBezTo>
                    <a:pt x="9230" y="3979"/>
                    <a:pt x="9549" y="3760"/>
                    <a:pt x="9827" y="3521"/>
                  </a:cubicBezTo>
                  <a:cubicBezTo>
                    <a:pt x="10026" y="3362"/>
                    <a:pt x="10245" y="3183"/>
                    <a:pt x="10424" y="3004"/>
                  </a:cubicBezTo>
                  <a:cubicBezTo>
                    <a:pt x="11359" y="2089"/>
                    <a:pt x="11956" y="1074"/>
                    <a:pt x="120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5"/>
            <p:cNvSpPr/>
            <p:nvPr/>
          </p:nvSpPr>
          <p:spPr>
            <a:xfrm rot="614797" flipH="1">
              <a:off x="5116601" y="4374686"/>
              <a:ext cx="201003" cy="132562"/>
            </a:xfrm>
            <a:custGeom>
              <a:avLst/>
              <a:gdLst/>
              <a:ahLst/>
              <a:cxnLst/>
              <a:rect l="l" t="t" r="r" b="b"/>
              <a:pathLst>
                <a:path w="3025" h="1995" extrusionOk="0">
                  <a:moveTo>
                    <a:pt x="0" y="0"/>
                  </a:moveTo>
                  <a:cubicBezTo>
                    <a:pt x="60" y="418"/>
                    <a:pt x="438" y="975"/>
                    <a:pt x="597" y="1214"/>
                  </a:cubicBezTo>
                  <a:cubicBezTo>
                    <a:pt x="736" y="1433"/>
                    <a:pt x="915" y="1691"/>
                    <a:pt x="1194" y="1791"/>
                  </a:cubicBezTo>
                  <a:cubicBezTo>
                    <a:pt x="1234" y="1811"/>
                    <a:pt x="1254" y="1811"/>
                    <a:pt x="1313" y="1811"/>
                  </a:cubicBezTo>
                  <a:cubicBezTo>
                    <a:pt x="1393" y="1811"/>
                    <a:pt x="1433" y="1711"/>
                    <a:pt x="1453" y="1632"/>
                  </a:cubicBezTo>
                  <a:cubicBezTo>
                    <a:pt x="1512" y="1433"/>
                    <a:pt x="1592" y="1274"/>
                    <a:pt x="1651" y="1075"/>
                  </a:cubicBezTo>
                  <a:cubicBezTo>
                    <a:pt x="1831" y="1393"/>
                    <a:pt x="2049" y="1691"/>
                    <a:pt x="2328" y="1910"/>
                  </a:cubicBezTo>
                  <a:cubicBezTo>
                    <a:pt x="2377" y="1959"/>
                    <a:pt x="2426" y="1995"/>
                    <a:pt x="2486" y="1995"/>
                  </a:cubicBezTo>
                  <a:cubicBezTo>
                    <a:pt x="2499" y="1995"/>
                    <a:pt x="2513" y="1993"/>
                    <a:pt x="2527" y="1990"/>
                  </a:cubicBezTo>
                  <a:cubicBezTo>
                    <a:pt x="2547" y="1990"/>
                    <a:pt x="2606" y="1970"/>
                    <a:pt x="2626" y="1910"/>
                  </a:cubicBezTo>
                  <a:cubicBezTo>
                    <a:pt x="2885" y="1592"/>
                    <a:pt x="2984" y="1194"/>
                    <a:pt x="3024" y="796"/>
                  </a:cubicBezTo>
                  <a:cubicBezTo>
                    <a:pt x="1950" y="617"/>
                    <a:pt x="915" y="37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rot="614797" flipH="1">
              <a:off x="4756338" y="4518300"/>
              <a:ext cx="371507" cy="116349"/>
            </a:xfrm>
            <a:custGeom>
              <a:avLst/>
              <a:gdLst/>
              <a:ahLst/>
              <a:cxnLst/>
              <a:rect l="l" t="t" r="r" b="b"/>
              <a:pathLst>
                <a:path w="5591" h="1751" extrusionOk="0">
                  <a:moveTo>
                    <a:pt x="2987" y="1"/>
                  </a:moveTo>
                  <a:cubicBezTo>
                    <a:pt x="2852" y="1"/>
                    <a:pt x="2719" y="7"/>
                    <a:pt x="2586" y="20"/>
                  </a:cubicBezTo>
                  <a:cubicBezTo>
                    <a:pt x="1612" y="99"/>
                    <a:pt x="756" y="497"/>
                    <a:pt x="0" y="1094"/>
                  </a:cubicBezTo>
                  <a:cubicBezTo>
                    <a:pt x="478" y="1333"/>
                    <a:pt x="995" y="1532"/>
                    <a:pt x="1612" y="1651"/>
                  </a:cubicBezTo>
                  <a:cubicBezTo>
                    <a:pt x="1990" y="1731"/>
                    <a:pt x="2368" y="1751"/>
                    <a:pt x="2745" y="1751"/>
                  </a:cubicBezTo>
                  <a:cubicBezTo>
                    <a:pt x="3104" y="1751"/>
                    <a:pt x="3482" y="1731"/>
                    <a:pt x="3859" y="1651"/>
                  </a:cubicBezTo>
                  <a:cubicBezTo>
                    <a:pt x="4337" y="1591"/>
                    <a:pt x="4755" y="1432"/>
                    <a:pt x="5133" y="1253"/>
                  </a:cubicBezTo>
                  <a:cubicBezTo>
                    <a:pt x="5292" y="1194"/>
                    <a:pt x="5451" y="1094"/>
                    <a:pt x="5590" y="1015"/>
                  </a:cubicBezTo>
                  <a:cubicBezTo>
                    <a:pt x="5332" y="637"/>
                    <a:pt x="4894" y="398"/>
                    <a:pt x="4456" y="259"/>
                  </a:cubicBezTo>
                  <a:cubicBezTo>
                    <a:pt x="3987" y="87"/>
                    <a:pt x="3482" y="1"/>
                    <a:pt x="29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rot="614797" flipH="1">
              <a:off x="4664636" y="4411197"/>
              <a:ext cx="140137" cy="150769"/>
            </a:xfrm>
            <a:custGeom>
              <a:avLst/>
              <a:gdLst/>
              <a:ahLst/>
              <a:cxnLst/>
              <a:rect l="l" t="t" r="r" b="b"/>
              <a:pathLst>
                <a:path w="2109" h="2269" extrusionOk="0">
                  <a:moveTo>
                    <a:pt x="1074" y="1"/>
                  </a:moveTo>
                  <a:cubicBezTo>
                    <a:pt x="995" y="40"/>
                    <a:pt x="975" y="80"/>
                    <a:pt x="935" y="160"/>
                  </a:cubicBezTo>
                  <a:cubicBezTo>
                    <a:pt x="875" y="398"/>
                    <a:pt x="875" y="697"/>
                    <a:pt x="935" y="955"/>
                  </a:cubicBezTo>
                  <a:lnTo>
                    <a:pt x="517" y="538"/>
                  </a:lnTo>
                  <a:cubicBezTo>
                    <a:pt x="438" y="478"/>
                    <a:pt x="358" y="398"/>
                    <a:pt x="279" y="398"/>
                  </a:cubicBezTo>
                  <a:cubicBezTo>
                    <a:pt x="100" y="398"/>
                    <a:pt x="40" y="657"/>
                    <a:pt x="40" y="836"/>
                  </a:cubicBezTo>
                  <a:cubicBezTo>
                    <a:pt x="80" y="1134"/>
                    <a:pt x="0" y="1791"/>
                    <a:pt x="100" y="2268"/>
                  </a:cubicBezTo>
                  <a:cubicBezTo>
                    <a:pt x="637" y="2050"/>
                    <a:pt x="1114" y="1731"/>
                    <a:pt x="1512" y="1393"/>
                  </a:cubicBezTo>
                  <a:cubicBezTo>
                    <a:pt x="1711" y="1234"/>
                    <a:pt x="1930" y="1055"/>
                    <a:pt x="2109" y="876"/>
                  </a:cubicBezTo>
                  <a:cubicBezTo>
                    <a:pt x="1810" y="577"/>
                    <a:pt x="1492" y="339"/>
                    <a:pt x="1174" y="60"/>
                  </a:cubicBezTo>
                  <a:cubicBezTo>
                    <a:pt x="1134" y="40"/>
                    <a:pt x="1114"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rot="614797" flipH="1">
              <a:off x="4389359" y="4133418"/>
              <a:ext cx="140204" cy="110768"/>
            </a:xfrm>
            <a:custGeom>
              <a:avLst/>
              <a:gdLst/>
              <a:ahLst/>
              <a:cxnLst/>
              <a:rect l="l" t="t" r="r" b="b"/>
              <a:pathLst>
                <a:path w="2110" h="1667" extrusionOk="0">
                  <a:moveTo>
                    <a:pt x="1319" y="0"/>
                  </a:moveTo>
                  <a:cubicBezTo>
                    <a:pt x="1111" y="0"/>
                    <a:pt x="899" y="55"/>
                    <a:pt x="737" y="150"/>
                  </a:cubicBezTo>
                  <a:cubicBezTo>
                    <a:pt x="438" y="289"/>
                    <a:pt x="1" y="826"/>
                    <a:pt x="21" y="1184"/>
                  </a:cubicBezTo>
                  <a:cubicBezTo>
                    <a:pt x="21" y="1324"/>
                    <a:pt x="120" y="1443"/>
                    <a:pt x="220" y="1542"/>
                  </a:cubicBezTo>
                  <a:cubicBezTo>
                    <a:pt x="339" y="1622"/>
                    <a:pt x="458" y="1662"/>
                    <a:pt x="598" y="1662"/>
                  </a:cubicBezTo>
                  <a:cubicBezTo>
                    <a:pt x="634" y="1665"/>
                    <a:pt x="670" y="1666"/>
                    <a:pt x="706" y="1666"/>
                  </a:cubicBezTo>
                  <a:cubicBezTo>
                    <a:pt x="1168" y="1666"/>
                    <a:pt x="1632" y="1433"/>
                    <a:pt x="1891" y="1045"/>
                  </a:cubicBezTo>
                  <a:cubicBezTo>
                    <a:pt x="2030" y="787"/>
                    <a:pt x="2109" y="448"/>
                    <a:pt x="1910" y="210"/>
                  </a:cubicBezTo>
                  <a:cubicBezTo>
                    <a:pt x="1765" y="65"/>
                    <a:pt x="1545" y="0"/>
                    <a:pt x="1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rot="614797" flipH="1">
              <a:off x="4425123" y="4279478"/>
              <a:ext cx="92096" cy="108176"/>
            </a:xfrm>
            <a:custGeom>
              <a:avLst/>
              <a:gdLst/>
              <a:ahLst/>
              <a:cxnLst/>
              <a:rect l="l" t="t" r="r" b="b"/>
              <a:pathLst>
                <a:path w="1386" h="1628" extrusionOk="0">
                  <a:moveTo>
                    <a:pt x="750" y="1"/>
                  </a:moveTo>
                  <a:cubicBezTo>
                    <a:pt x="694" y="1"/>
                    <a:pt x="637" y="9"/>
                    <a:pt x="578" y="27"/>
                  </a:cubicBezTo>
                  <a:cubicBezTo>
                    <a:pt x="180" y="146"/>
                    <a:pt x="1" y="783"/>
                    <a:pt x="120" y="1181"/>
                  </a:cubicBezTo>
                  <a:cubicBezTo>
                    <a:pt x="209" y="1412"/>
                    <a:pt x="442" y="1628"/>
                    <a:pt x="689" y="1628"/>
                  </a:cubicBezTo>
                  <a:cubicBezTo>
                    <a:pt x="718" y="1628"/>
                    <a:pt x="747" y="1625"/>
                    <a:pt x="777" y="1619"/>
                  </a:cubicBezTo>
                  <a:cubicBezTo>
                    <a:pt x="936" y="1599"/>
                    <a:pt x="1115" y="1440"/>
                    <a:pt x="1194" y="1300"/>
                  </a:cubicBezTo>
                  <a:cubicBezTo>
                    <a:pt x="1294" y="1121"/>
                    <a:pt x="1314" y="942"/>
                    <a:pt x="1334" y="743"/>
                  </a:cubicBezTo>
                  <a:cubicBezTo>
                    <a:pt x="1386" y="380"/>
                    <a:pt x="1121"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rot="614797" flipH="1">
              <a:off x="4321509" y="4225485"/>
              <a:ext cx="100535" cy="79072"/>
            </a:xfrm>
            <a:custGeom>
              <a:avLst/>
              <a:gdLst/>
              <a:ahLst/>
              <a:cxnLst/>
              <a:rect l="l" t="t" r="r" b="b"/>
              <a:pathLst>
                <a:path w="1513" h="1190" extrusionOk="0">
                  <a:moveTo>
                    <a:pt x="818" y="0"/>
                  </a:moveTo>
                  <a:cubicBezTo>
                    <a:pt x="754" y="0"/>
                    <a:pt x="693" y="7"/>
                    <a:pt x="637" y="20"/>
                  </a:cubicBezTo>
                  <a:cubicBezTo>
                    <a:pt x="299" y="80"/>
                    <a:pt x="0" y="657"/>
                    <a:pt x="139" y="955"/>
                  </a:cubicBezTo>
                  <a:cubicBezTo>
                    <a:pt x="199" y="1054"/>
                    <a:pt x="299" y="1134"/>
                    <a:pt x="398" y="1154"/>
                  </a:cubicBezTo>
                  <a:cubicBezTo>
                    <a:pt x="471" y="1178"/>
                    <a:pt x="546" y="1189"/>
                    <a:pt x="621" y="1189"/>
                  </a:cubicBezTo>
                  <a:cubicBezTo>
                    <a:pt x="856" y="1189"/>
                    <a:pt x="1098" y="1081"/>
                    <a:pt x="1293" y="915"/>
                  </a:cubicBezTo>
                  <a:cubicBezTo>
                    <a:pt x="1413" y="816"/>
                    <a:pt x="1512" y="657"/>
                    <a:pt x="1512" y="517"/>
                  </a:cubicBezTo>
                  <a:cubicBezTo>
                    <a:pt x="1512" y="169"/>
                    <a:pt x="1138"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rot="614797" flipH="1">
              <a:off x="5472500" y="4309716"/>
              <a:ext cx="120336" cy="107578"/>
            </a:xfrm>
            <a:custGeom>
              <a:avLst/>
              <a:gdLst/>
              <a:ahLst/>
              <a:cxnLst/>
              <a:rect l="l" t="t" r="r" b="b"/>
              <a:pathLst>
                <a:path w="1811" h="1619" extrusionOk="0">
                  <a:moveTo>
                    <a:pt x="928" y="1"/>
                  </a:moveTo>
                  <a:cubicBezTo>
                    <a:pt x="796" y="1"/>
                    <a:pt x="662" y="20"/>
                    <a:pt x="537" y="54"/>
                  </a:cubicBezTo>
                  <a:cubicBezTo>
                    <a:pt x="139" y="193"/>
                    <a:pt x="0" y="750"/>
                    <a:pt x="100" y="1128"/>
                  </a:cubicBezTo>
                  <a:cubicBezTo>
                    <a:pt x="139" y="1307"/>
                    <a:pt x="299" y="1446"/>
                    <a:pt x="478" y="1526"/>
                  </a:cubicBezTo>
                  <a:cubicBezTo>
                    <a:pt x="592" y="1588"/>
                    <a:pt x="728" y="1618"/>
                    <a:pt x="863" y="1618"/>
                  </a:cubicBezTo>
                  <a:cubicBezTo>
                    <a:pt x="987" y="1618"/>
                    <a:pt x="1109" y="1593"/>
                    <a:pt x="1214" y="1546"/>
                  </a:cubicBezTo>
                  <a:cubicBezTo>
                    <a:pt x="1472" y="1446"/>
                    <a:pt x="1671" y="1247"/>
                    <a:pt x="1731" y="1029"/>
                  </a:cubicBezTo>
                  <a:cubicBezTo>
                    <a:pt x="1810" y="850"/>
                    <a:pt x="1810" y="651"/>
                    <a:pt x="1731" y="452"/>
                  </a:cubicBezTo>
                  <a:cubicBezTo>
                    <a:pt x="1588" y="124"/>
                    <a:pt x="1262"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rot="614797" flipH="1">
              <a:off x="5541450" y="4430094"/>
              <a:ext cx="103325" cy="98275"/>
            </a:xfrm>
            <a:custGeom>
              <a:avLst/>
              <a:gdLst/>
              <a:ahLst/>
              <a:cxnLst/>
              <a:rect l="l" t="t" r="r" b="b"/>
              <a:pathLst>
                <a:path w="1555" h="1479" extrusionOk="0">
                  <a:moveTo>
                    <a:pt x="846" y="1"/>
                  </a:moveTo>
                  <a:cubicBezTo>
                    <a:pt x="378" y="1"/>
                    <a:pt x="0" y="704"/>
                    <a:pt x="162" y="1157"/>
                  </a:cubicBezTo>
                  <a:cubicBezTo>
                    <a:pt x="202" y="1277"/>
                    <a:pt x="321" y="1376"/>
                    <a:pt x="461" y="1416"/>
                  </a:cubicBezTo>
                  <a:cubicBezTo>
                    <a:pt x="546" y="1458"/>
                    <a:pt x="638" y="1478"/>
                    <a:pt x="731" y="1478"/>
                  </a:cubicBezTo>
                  <a:cubicBezTo>
                    <a:pt x="986" y="1478"/>
                    <a:pt x="1245" y="1331"/>
                    <a:pt x="1376" y="1098"/>
                  </a:cubicBezTo>
                  <a:cubicBezTo>
                    <a:pt x="1555" y="779"/>
                    <a:pt x="1455" y="361"/>
                    <a:pt x="1177" y="123"/>
                  </a:cubicBezTo>
                  <a:cubicBezTo>
                    <a:pt x="1065" y="38"/>
                    <a:pt x="954"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rot="614797" flipH="1">
              <a:off x="5392018" y="4429172"/>
              <a:ext cx="115884" cy="119937"/>
            </a:xfrm>
            <a:custGeom>
              <a:avLst/>
              <a:gdLst/>
              <a:ahLst/>
              <a:cxnLst/>
              <a:rect l="l" t="t" r="r" b="b"/>
              <a:pathLst>
                <a:path w="1744" h="1805" extrusionOk="0">
                  <a:moveTo>
                    <a:pt x="694" y="0"/>
                  </a:moveTo>
                  <a:cubicBezTo>
                    <a:pt x="196" y="0"/>
                    <a:pt x="0" y="614"/>
                    <a:pt x="53" y="1089"/>
                  </a:cubicBezTo>
                  <a:cubicBezTo>
                    <a:pt x="53" y="1228"/>
                    <a:pt x="73" y="1387"/>
                    <a:pt x="172" y="1506"/>
                  </a:cubicBezTo>
                  <a:cubicBezTo>
                    <a:pt x="252" y="1606"/>
                    <a:pt x="391" y="1685"/>
                    <a:pt x="510" y="1725"/>
                  </a:cubicBezTo>
                  <a:cubicBezTo>
                    <a:pt x="709" y="1765"/>
                    <a:pt x="908" y="1805"/>
                    <a:pt x="1107" y="1805"/>
                  </a:cubicBezTo>
                  <a:cubicBezTo>
                    <a:pt x="1266" y="1805"/>
                    <a:pt x="1406" y="1745"/>
                    <a:pt x="1505" y="1685"/>
                  </a:cubicBezTo>
                  <a:cubicBezTo>
                    <a:pt x="1644" y="1586"/>
                    <a:pt x="1704" y="1387"/>
                    <a:pt x="1704" y="1228"/>
                  </a:cubicBezTo>
                  <a:cubicBezTo>
                    <a:pt x="1744" y="949"/>
                    <a:pt x="1684" y="711"/>
                    <a:pt x="1525" y="472"/>
                  </a:cubicBezTo>
                  <a:cubicBezTo>
                    <a:pt x="1386" y="253"/>
                    <a:pt x="1167" y="74"/>
                    <a:pt x="908" y="34"/>
                  </a:cubicBezTo>
                  <a:cubicBezTo>
                    <a:pt x="832" y="11"/>
                    <a:pt x="760"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66A3C4E-2C22-4988-B37A-E5A24AB8A69E}"/>
              </a:ext>
            </a:extLst>
          </p:cNvPr>
          <p:cNvSpPr>
            <a:spLocks noGrp="1"/>
          </p:cNvSpPr>
          <p:nvPr>
            <p:ph type="body" idx="1"/>
          </p:nvPr>
        </p:nvSpPr>
        <p:spPr>
          <a:xfrm>
            <a:off x="720000" y="1115122"/>
            <a:ext cx="7704000" cy="3910361"/>
          </a:xfrm>
        </p:spPr>
        <p:txBody>
          <a:bodyPr/>
          <a:lstStyle/>
          <a:p>
            <a:pPr marL="495300" indent="-342900">
              <a:buFont typeface="Wingdings" panose="05000000000000000000" pitchFamily="2" charset="2"/>
              <a:buChar char="Ø"/>
            </a:pPr>
            <a:r>
              <a:rPr lang="en-US" sz="2400" dirty="0">
                <a:latin typeface="Century Gothic" panose="020B0502020202020204" pitchFamily="34" charset="0"/>
              </a:rPr>
              <a:t>MQTT Protocol</a:t>
            </a:r>
          </a:p>
          <a:p>
            <a:pPr marL="495300" indent="-342900">
              <a:buFont typeface="Wingdings" panose="05000000000000000000" pitchFamily="2" charset="2"/>
              <a:buChar char="Ø"/>
            </a:pPr>
            <a:r>
              <a:rPr lang="en-US" sz="2400" dirty="0">
                <a:latin typeface="Century Gothic" panose="020B0502020202020204" pitchFamily="34" charset="0"/>
              </a:rPr>
              <a:t>Relay Module</a:t>
            </a:r>
          </a:p>
          <a:p>
            <a:pPr marL="152400" indent="0">
              <a:buNone/>
            </a:pPr>
            <a:r>
              <a:rPr lang="en-US" sz="2800" b="1" u="sng" dirty="0">
                <a:solidFill>
                  <a:schemeClr val="accent2">
                    <a:lumMod val="60000"/>
                    <a:lumOff val="40000"/>
                  </a:schemeClr>
                </a:solidFill>
                <a:latin typeface="PMingLiU-ExtB" panose="02020500000000000000" pitchFamily="18" charset="-120"/>
                <a:ea typeface="PMingLiU-ExtB" panose="02020500000000000000" pitchFamily="18" charset="-120"/>
              </a:rPr>
              <a:t>MQTT Protocol</a:t>
            </a:r>
          </a:p>
          <a:p>
            <a:pPr marL="152400" indent="0">
              <a:buNone/>
            </a:pPr>
            <a:r>
              <a:rPr lang="en-US" sz="2000" dirty="0">
                <a:latin typeface="Century Gothic" panose="020B0502020202020204" pitchFamily="34" charset="0"/>
                <a:ea typeface="Microsoft JhengHei UI Light" panose="020B0304030504040204" pitchFamily="34" charset="-120"/>
              </a:rPr>
              <a:t>Before diving into what is MQTT, We’ll discuss about traditional Client-Server Model. In Client-Server Model, Client is the one who sends messages and Server receives it. Server cannot send messages to client back. [Why?] Server is assumed to be always listening for Clients. Clients are not like that. They don’t listen for Server’s response, because Server doesn’t send any.</a:t>
            </a:r>
          </a:p>
          <a:p>
            <a:pPr marL="152400" indent="0">
              <a:buNone/>
            </a:pPr>
            <a:endParaRPr lang="en-IN" sz="2400" b="1" dirty="0">
              <a:latin typeface="Microsoft JhengHei UI" panose="020B0604030504040204" pitchFamily="34" charset="-120"/>
              <a:ea typeface="Microsoft JhengHei UI" panose="020B0604030504040204" pitchFamily="34" charset="-120"/>
            </a:endParaRPr>
          </a:p>
        </p:txBody>
      </p:sp>
      <p:sp>
        <p:nvSpPr>
          <p:cNvPr id="4" name="Title 1">
            <a:extLst>
              <a:ext uri="{FF2B5EF4-FFF2-40B4-BE49-F238E27FC236}">
                <a16:creationId xmlns:a16="http://schemas.microsoft.com/office/drawing/2014/main" id="{D3A244EE-6D29-4389-97E9-B74AD72C5746}"/>
              </a:ext>
            </a:extLst>
          </p:cNvPr>
          <p:cNvSpPr>
            <a:spLocks noGrp="1"/>
          </p:cNvSpPr>
          <p:nvPr>
            <p:ph type="title"/>
          </p:nvPr>
        </p:nvSpPr>
        <p:spPr>
          <a:xfrm>
            <a:off x="720000" y="445025"/>
            <a:ext cx="7704000" cy="572700"/>
          </a:xfrm>
        </p:spPr>
        <p:txBody>
          <a:bodyPr/>
          <a:lstStyle/>
          <a:p>
            <a:r>
              <a:rPr lang="en-US" sz="3600" b="1" u="sng" dirty="0">
                <a:latin typeface="Poor Richard" panose="02080502050505020702" pitchFamily="18" charset="0"/>
                <a:ea typeface="PMingLiU-ExtB" panose="02020500000000000000" pitchFamily="18" charset="-120"/>
              </a:rPr>
              <a:t>Concepts Involved</a:t>
            </a:r>
            <a:endParaRPr lang="en-IN" sz="3200" dirty="0">
              <a:latin typeface="Poor Richard" panose="02080502050505020702" pitchFamily="18" charset="0"/>
              <a:ea typeface="PMingLiU-ExtB" panose="02020500000000000000" pitchFamily="18" charset="-120"/>
            </a:endParaRPr>
          </a:p>
        </p:txBody>
      </p:sp>
    </p:spTree>
    <p:extLst>
      <p:ext uri="{BB962C8B-B14F-4D97-AF65-F5344CB8AC3E}">
        <p14:creationId xmlns:p14="http://schemas.microsoft.com/office/powerpoint/2010/main" val="23901502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1" dur="500"/>
                                        <p:tgtEl>
                                          <p:spTgt spid="3">
                                            <p:txEl>
                                              <p:pRg st="2" end="2"/>
                                            </p:txEl>
                                          </p:spTgt>
                                        </p:tgtEl>
                                      </p:cBhvr>
                                    </p:animEffect>
                                  </p:childTnLst>
                                </p:cTn>
                              </p:par>
                              <p:par>
                                <p:cTn id="22" presetID="14" presetClass="entr" presetSubtype="10"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4"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7631E-9F42-4A07-B328-FC0E7BE137C2}"/>
              </a:ext>
            </a:extLst>
          </p:cNvPr>
          <p:cNvSpPr>
            <a:spLocks noGrp="1"/>
          </p:cNvSpPr>
          <p:nvPr>
            <p:ph type="title"/>
          </p:nvPr>
        </p:nvSpPr>
        <p:spPr/>
        <p:txBody>
          <a:bodyPr/>
          <a:lstStyle/>
          <a:p>
            <a:r>
              <a:rPr lang="en-US" sz="3600" b="1" u="sng" dirty="0">
                <a:latin typeface="Poor Richard" panose="02080502050505020702" pitchFamily="18" charset="0"/>
                <a:ea typeface="PMingLiU-ExtB" panose="02020500000000000000" pitchFamily="18" charset="-120"/>
              </a:rPr>
              <a:t>MQTT Protocol</a:t>
            </a:r>
            <a:endParaRPr lang="en-IN" sz="3200" dirty="0">
              <a:latin typeface="Poor Richard" panose="02080502050505020702" pitchFamily="18" charset="0"/>
              <a:ea typeface="PMingLiU-ExtB" panose="02020500000000000000" pitchFamily="18" charset="-120"/>
            </a:endParaRPr>
          </a:p>
        </p:txBody>
      </p:sp>
      <p:sp>
        <p:nvSpPr>
          <p:cNvPr id="3" name="Text Placeholder 2">
            <a:extLst>
              <a:ext uri="{FF2B5EF4-FFF2-40B4-BE49-F238E27FC236}">
                <a16:creationId xmlns:a16="http://schemas.microsoft.com/office/drawing/2014/main" id="{1F4CE50A-EDDE-4C33-A41A-089FCB6F5497}"/>
              </a:ext>
            </a:extLst>
          </p:cNvPr>
          <p:cNvSpPr>
            <a:spLocks noGrp="1"/>
          </p:cNvSpPr>
          <p:nvPr>
            <p:ph type="body" idx="1"/>
          </p:nvPr>
        </p:nvSpPr>
        <p:spPr/>
        <p:txBody>
          <a:bodyPr/>
          <a:lstStyle/>
          <a:p>
            <a:pPr marL="152400" indent="0">
              <a:buNone/>
            </a:pPr>
            <a:r>
              <a:rPr lang="en-US" sz="2000" dirty="0">
                <a:latin typeface="Century Gothic" panose="020B0502020202020204" pitchFamily="34" charset="0"/>
              </a:rPr>
              <a:t>Did you see the drawback? The communication is one-way. But our use case is different. A typical user expects in this way. They should be able to control appliances over the Internet. They should be able to view the status of the appliance </a:t>
            </a:r>
            <a:r>
              <a:rPr lang="en-US" sz="2000" b="1" dirty="0">
                <a:latin typeface="Century Gothic" panose="020B0502020202020204" pitchFamily="34" charset="0"/>
              </a:rPr>
              <a:t>[ON/OFF etc.…]</a:t>
            </a:r>
          </a:p>
          <a:p>
            <a:pPr marL="152400" indent="0">
              <a:buNone/>
            </a:pPr>
            <a:r>
              <a:rPr lang="en-US" sz="2000" dirty="0">
                <a:latin typeface="Century Gothic" panose="020B0502020202020204" pitchFamily="34" charset="0"/>
              </a:rPr>
              <a:t>Here, We require two-way communication. With few modifications that can be implemented similar to Client Server Model. But both have to be listening for other’s messages. That’s where MQTT had born…</a:t>
            </a:r>
            <a:endParaRPr lang="en-IN" sz="2000" dirty="0">
              <a:latin typeface="Century Gothic" panose="020B0502020202020204" pitchFamily="34" charset="0"/>
            </a:endParaRPr>
          </a:p>
        </p:txBody>
      </p:sp>
    </p:spTree>
    <p:extLst>
      <p:ext uri="{BB962C8B-B14F-4D97-AF65-F5344CB8AC3E}">
        <p14:creationId xmlns:p14="http://schemas.microsoft.com/office/powerpoint/2010/main" val="3201369489"/>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87F4BE-5BE4-402E-BCEF-2405ED4674AD}"/>
              </a:ext>
            </a:extLst>
          </p:cNvPr>
          <p:cNvSpPr txBox="1">
            <a:spLocks/>
          </p:cNvSpPr>
          <p:nvPr/>
        </p:nvSpPr>
        <p:spPr>
          <a:xfrm>
            <a:off x="808074" y="296034"/>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uckiest Guy"/>
              <a:buNone/>
              <a:defRPr sz="3000" b="0" i="0" u="none" strike="noStrike" cap="none">
                <a:solidFill>
                  <a:schemeClr val="dk1"/>
                </a:solidFill>
                <a:latin typeface="Luckiest Guy"/>
                <a:ea typeface="Luckiest Guy"/>
                <a:cs typeface="Luckiest Guy"/>
                <a:sym typeface="Luckiest Guy"/>
              </a:defRPr>
            </a:lvl1pPr>
            <a:lvl2pPr marR="0" lvl="1"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2pPr>
            <a:lvl3pPr marR="0" lvl="2"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3pPr>
            <a:lvl4pPr marR="0" lvl="3"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4pPr>
            <a:lvl5pPr marR="0" lvl="4"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5pPr>
            <a:lvl6pPr marR="0" lvl="5"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6pPr>
            <a:lvl7pPr marR="0" lvl="6"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7pPr>
            <a:lvl8pPr marR="0" lvl="7"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8pPr>
            <a:lvl9pPr marR="0" lvl="8" algn="l" rtl="0">
              <a:lnSpc>
                <a:spcPct val="100000"/>
              </a:lnSpc>
              <a:spcBef>
                <a:spcPts val="0"/>
              </a:spcBef>
              <a:spcAft>
                <a:spcPts val="0"/>
              </a:spcAft>
              <a:buClr>
                <a:schemeClr val="dk1"/>
              </a:buClr>
              <a:buSzPts val="3000"/>
              <a:buFont typeface="Luckiest Guy"/>
              <a:buNone/>
              <a:defRPr sz="3000" b="0" i="0" u="none" strike="noStrike" cap="none">
                <a:solidFill>
                  <a:schemeClr val="dk1"/>
                </a:solidFill>
                <a:latin typeface="Luckiest Guy"/>
                <a:ea typeface="Luckiest Guy"/>
                <a:cs typeface="Luckiest Guy"/>
                <a:sym typeface="Luckiest Guy"/>
              </a:defRPr>
            </a:lvl9pPr>
          </a:lstStyle>
          <a:p>
            <a:r>
              <a:rPr lang="en-US" sz="3600" b="1" u="sng" dirty="0">
                <a:latin typeface="Poor Richard" panose="02080502050505020702" pitchFamily="18" charset="0"/>
                <a:ea typeface="PMingLiU-ExtB" panose="02020500000000000000" pitchFamily="18" charset="-120"/>
              </a:rPr>
              <a:t>MQTT vs HTTP (Points Ranked from Top)</a:t>
            </a:r>
            <a:endParaRPr lang="en-IN" sz="3200" dirty="0">
              <a:latin typeface="Poor Richard" panose="02080502050505020702" pitchFamily="18" charset="0"/>
              <a:ea typeface="PMingLiU-ExtB" panose="02020500000000000000" pitchFamily="18" charset="-120"/>
            </a:endParaRPr>
          </a:p>
        </p:txBody>
      </p:sp>
      <p:graphicFrame>
        <p:nvGraphicFramePr>
          <p:cNvPr id="5" name="Table 5">
            <a:extLst>
              <a:ext uri="{FF2B5EF4-FFF2-40B4-BE49-F238E27FC236}">
                <a16:creationId xmlns:a16="http://schemas.microsoft.com/office/drawing/2014/main" id="{415CD266-8D3F-46FC-A6C2-5FBCCBAC0B10}"/>
              </a:ext>
            </a:extLst>
          </p:cNvPr>
          <p:cNvGraphicFramePr>
            <a:graphicFrameLocks noGrp="1"/>
          </p:cNvGraphicFramePr>
          <p:nvPr>
            <p:extLst>
              <p:ext uri="{D42A27DB-BD31-4B8C-83A1-F6EECF244321}">
                <p14:modId xmlns:p14="http://schemas.microsoft.com/office/powerpoint/2010/main" val="333825164"/>
              </p:ext>
            </p:extLst>
          </p:nvPr>
        </p:nvGraphicFramePr>
        <p:xfrm>
          <a:off x="852111" y="1035885"/>
          <a:ext cx="7615926" cy="4028241"/>
        </p:xfrm>
        <a:graphic>
          <a:graphicData uri="http://schemas.openxmlformats.org/drawingml/2006/table">
            <a:tbl>
              <a:tblPr firstRow="1" bandRow="1">
                <a:tableStyleId>{A95C2CAD-11C6-48E0-8186-5CB87A7CE2A5}</a:tableStyleId>
              </a:tblPr>
              <a:tblGrid>
                <a:gridCol w="3807963">
                  <a:extLst>
                    <a:ext uri="{9D8B030D-6E8A-4147-A177-3AD203B41FA5}">
                      <a16:colId xmlns:a16="http://schemas.microsoft.com/office/drawing/2014/main" val="2373349601"/>
                    </a:ext>
                  </a:extLst>
                </a:gridCol>
                <a:gridCol w="3807963">
                  <a:extLst>
                    <a:ext uri="{9D8B030D-6E8A-4147-A177-3AD203B41FA5}">
                      <a16:colId xmlns:a16="http://schemas.microsoft.com/office/drawing/2014/main" val="1841320705"/>
                    </a:ext>
                  </a:extLst>
                </a:gridCol>
              </a:tblGrid>
              <a:tr h="392835">
                <a:tc>
                  <a:txBody>
                    <a:bodyPr/>
                    <a:lstStyle/>
                    <a:p>
                      <a:pPr algn="ctr"/>
                      <a:r>
                        <a:rPr lang="en-IN" sz="2000" b="1" dirty="0">
                          <a:solidFill>
                            <a:schemeClr val="bg2"/>
                          </a:solidFill>
                          <a:latin typeface="PMingLiU-ExtB" panose="02020500000000000000" pitchFamily="18" charset="-120"/>
                          <a:ea typeface="PMingLiU-ExtB" panose="02020500000000000000" pitchFamily="18" charset="-120"/>
                        </a:rPr>
                        <a:t>MQTT</a:t>
                      </a:r>
                    </a:p>
                  </a:txBody>
                  <a:tcPr anchor="ctr"/>
                </a:tc>
                <a:tc>
                  <a:txBody>
                    <a:bodyPr/>
                    <a:lstStyle/>
                    <a:p>
                      <a:pPr algn="ctr"/>
                      <a:r>
                        <a:rPr lang="en-IN" sz="2000" b="1" dirty="0">
                          <a:solidFill>
                            <a:schemeClr val="bg2"/>
                          </a:solidFill>
                          <a:latin typeface="PMingLiU-ExtB" panose="02020500000000000000" pitchFamily="18" charset="-120"/>
                          <a:ea typeface="PMingLiU-ExtB" panose="02020500000000000000" pitchFamily="18" charset="-120"/>
                        </a:rPr>
                        <a:t>HTTP</a:t>
                      </a:r>
                    </a:p>
                  </a:txBody>
                  <a:tcPr anchor="ctr"/>
                </a:tc>
                <a:extLst>
                  <a:ext uri="{0D108BD9-81ED-4DB2-BD59-A6C34878D82A}">
                    <a16:rowId xmlns:a16="http://schemas.microsoft.com/office/drawing/2014/main" val="3242667362"/>
                  </a:ext>
                </a:extLst>
              </a:tr>
              <a:tr h="967974">
                <a:tc>
                  <a:txBody>
                    <a:bodyPr/>
                    <a:lstStyle/>
                    <a:p>
                      <a:pPr algn="ctr"/>
                      <a:r>
                        <a:rPr lang="en-IN" sz="1800" dirty="0">
                          <a:solidFill>
                            <a:schemeClr val="bg2"/>
                          </a:solidFill>
                          <a:latin typeface="Century Gothic" panose="020B0502020202020204" pitchFamily="34" charset="0"/>
                        </a:rPr>
                        <a:t>In 3G network, I am 93 times faster than HTTP. 😎</a:t>
                      </a:r>
                    </a:p>
                  </a:txBody>
                  <a:tcPr anchor="ctr"/>
                </a:tc>
                <a:tc>
                  <a:txBody>
                    <a:bodyPr/>
                    <a:lstStyle/>
                    <a:p>
                      <a:pPr algn="ctr"/>
                      <a:r>
                        <a:rPr lang="en-IN" sz="1800" dirty="0">
                          <a:solidFill>
                            <a:schemeClr val="bg2"/>
                          </a:solidFill>
                          <a:latin typeface="Century Gothic" panose="020B0502020202020204" pitchFamily="34" charset="0"/>
                        </a:rPr>
                        <a:t>We’ll ignore in 3G mode. I am much faster in 4G and 5G networks though. 😕</a:t>
                      </a:r>
                    </a:p>
                  </a:txBody>
                  <a:tcPr anchor="ctr"/>
                </a:tc>
                <a:extLst>
                  <a:ext uri="{0D108BD9-81ED-4DB2-BD59-A6C34878D82A}">
                    <a16:rowId xmlns:a16="http://schemas.microsoft.com/office/drawing/2014/main" val="739619310"/>
                  </a:ext>
                </a:extLst>
              </a:tr>
              <a:tr h="967974">
                <a:tc>
                  <a:txBody>
                    <a:bodyPr/>
                    <a:lstStyle/>
                    <a:p>
                      <a:pPr algn="ctr"/>
                      <a:r>
                        <a:rPr lang="en-IN" sz="1800" dirty="0">
                          <a:solidFill>
                            <a:schemeClr val="bg2"/>
                          </a:solidFill>
                          <a:latin typeface="Century Gothic" panose="020B0502020202020204" pitchFamily="34" charset="0"/>
                        </a:rPr>
                        <a:t>I guarantee data delivery and various features in sending data. 🚚</a:t>
                      </a:r>
                    </a:p>
                  </a:txBody>
                  <a:tcPr anchor="ctr"/>
                </a:tc>
                <a:tc>
                  <a:txBody>
                    <a:bodyPr/>
                    <a:lstStyle/>
                    <a:p>
                      <a:pPr algn="ctr"/>
                      <a:r>
                        <a:rPr lang="en-IN" sz="1800" dirty="0">
                          <a:solidFill>
                            <a:schemeClr val="bg2"/>
                          </a:solidFill>
                          <a:latin typeface="Century Gothic" panose="020B0502020202020204" pitchFamily="34" charset="0"/>
                        </a:rPr>
                        <a:t>I’m gonna pretend like, I never heard of this. 😑</a:t>
                      </a:r>
                    </a:p>
                  </a:txBody>
                  <a:tcPr anchor="ctr"/>
                </a:tc>
                <a:extLst>
                  <a:ext uri="{0D108BD9-81ED-4DB2-BD59-A6C34878D82A}">
                    <a16:rowId xmlns:a16="http://schemas.microsoft.com/office/drawing/2014/main" val="913451942"/>
                  </a:ext>
                </a:extLst>
              </a:tr>
              <a:tr h="674649">
                <a:tc>
                  <a:txBody>
                    <a:bodyPr/>
                    <a:lstStyle/>
                    <a:p>
                      <a:pPr algn="ctr"/>
                      <a:r>
                        <a:rPr lang="en-IN" sz="1800" dirty="0">
                          <a:solidFill>
                            <a:schemeClr val="bg2"/>
                          </a:solidFill>
                          <a:latin typeface="Century Gothic" panose="020B0502020202020204" pitchFamily="34" charset="0"/>
                        </a:rPr>
                        <a:t>Optimized data packets  </a:t>
                      </a:r>
                    </a:p>
                  </a:txBody>
                  <a:tcPr anchor="ctr"/>
                </a:tc>
                <a:tc>
                  <a:txBody>
                    <a:bodyPr/>
                    <a:lstStyle/>
                    <a:p>
                      <a:pPr algn="ctr"/>
                      <a:r>
                        <a:rPr lang="en-IN" sz="1800" dirty="0">
                          <a:solidFill>
                            <a:schemeClr val="bg2"/>
                          </a:solidFill>
                          <a:latin typeface="Century Gothic" panose="020B0502020202020204" pitchFamily="34" charset="0"/>
                        </a:rPr>
                        <a:t>More detailed and large set of specifications in data packets.</a:t>
                      </a:r>
                    </a:p>
                  </a:txBody>
                  <a:tcPr anchor="ctr"/>
                </a:tc>
                <a:extLst>
                  <a:ext uri="{0D108BD9-81ED-4DB2-BD59-A6C34878D82A}">
                    <a16:rowId xmlns:a16="http://schemas.microsoft.com/office/drawing/2014/main" val="574095173"/>
                  </a:ext>
                </a:extLst>
              </a:tr>
              <a:tr h="381324">
                <a:tc>
                  <a:txBody>
                    <a:bodyPr/>
                    <a:lstStyle/>
                    <a:p>
                      <a:pPr algn="ctr"/>
                      <a:r>
                        <a:rPr lang="en-IN" sz="1800" dirty="0">
                          <a:solidFill>
                            <a:schemeClr val="bg2"/>
                          </a:solidFill>
                          <a:latin typeface="Century Gothic" panose="020B0502020202020204" pitchFamily="34" charset="0"/>
                        </a:rPr>
                        <a:t>SSL/TLS is built-in. 🛅</a:t>
                      </a:r>
                    </a:p>
                  </a:txBody>
                  <a:tcPr anchor="ctr"/>
                </a:tc>
                <a:tc>
                  <a:txBody>
                    <a:bodyPr/>
                    <a:lstStyle/>
                    <a:p>
                      <a:pPr algn="ctr"/>
                      <a:r>
                        <a:rPr lang="en-IN" sz="1800" dirty="0">
                          <a:solidFill>
                            <a:schemeClr val="bg2"/>
                          </a:solidFill>
                          <a:latin typeface="Century Gothic" panose="020B0502020202020204" pitchFamily="34" charset="0"/>
                        </a:rPr>
                        <a:t>HTTPS🔐 is built for a reason. 🙄</a:t>
                      </a:r>
                    </a:p>
                  </a:txBody>
                  <a:tcPr anchor="ctr"/>
                </a:tc>
                <a:extLst>
                  <a:ext uri="{0D108BD9-81ED-4DB2-BD59-A6C34878D82A}">
                    <a16:rowId xmlns:a16="http://schemas.microsoft.com/office/drawing/2014/main" val="1376475913"/>
                  </a:ext>
                </a:extLst>
              </a:tr>
              <a:tr h="634580">
                <a:tc>
                  <a:txBody>
                    <a:bodyPr/>
                    <a:lstStyle/>
                    <a:p>
                      <a:pPr algn="ctr"/>
                      <a:r>
                        <a:rPr lang="en-IN" sz="1800" dirty="0">
                          <a:solidFill>
                            <a:schemeClr val="bg2"/>
                          </a:solidFill>
                          <a:latin typeface="Century Gothic" panose="020B0502020202020204" pitchFamily="34" charset="0"/>
                        </a:rPr>
                        <a:t>Designed specifically for IoT</a:t>
                      </a:r>
                    </a:p>
                  </a:txBody>
                  <a:tcPr anchor="ctr"/>
                </a:tc>
                <a:tc>
                  <a:txBody>
                    <a:bodyPr/>
                    <a:lstStyle/>
                    <a:p>
                      <a:pPr algn="ctr"/>
                      <a:r>
                        <a:rPr lang="en-IN" sz="1800" dirty="0">
                          <a:solidFill>
                            <a:schemeClr val="bg2"/>
                          </a:solidFill>
                          <a:latin typeface="Century Gothic" panose="020B0502020202020204" pitchFamily="34" charset="0"/>
                        </a:rPr>
                        <a:t>I am designed for variety of use cases. I win here😈</a:t>
                      </a:r>
                    </a:p>
                  </a:txBody>
                  <a:tcPr anchor="ctr"/>
                </a:tc>
                <a:extLst>
                  <a:ext uri="{0D108BD9-81ED-4DB2-BD59-A6C34878D82A}">
                    <a16:rowId xmlns:a16="http://schemas.microsoft.com/office/drawing/2014/main" val="2496104856"/>
                  </a:ext>
                </a:extLst>
              </a:tr>
            </a:tbl>
          </a:graphicData>
        </a:graphic>
      </p:graphicFrame>
    </p:spTree>
    <p:extLst>
      <p:ext uri="{BB962C8B-B14F-4D97-AF65-F5344CB8AC3E}">
        <p14:creationId xmlns:p14="http://schemas.microsoft.com/office/powerpoint/2010/main" val="27581535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raft With Numbers by Slidesgo">
  <a:themeElements>
    <a:clrScheme name="Simple Light">
      <a:dk1>
        <a:srgbClr val="FBB041"/>
      </a:dk1>
      <a:lt1>
        <a:srgbClr val="141447"/>
      </a:lt1>
      <a:dk2>
        <a:srgbClr val="FFFFFF"/>
      </a:dk2>
      <a:lt2>
        <a:srgbClr val="EE798D"/>
      </a:lt2>
      <a:accent1>
        <a:srgbClr val="3049B5"/>
      </a:accent1>
      <a:accent2>
        <a:srgbClr val="00D9E2"/>
      </a:accent2>
      <a:accent3>
        <a:srgbClr val="8DC63F"/>
      </a:accent3>
      <a:accent4>
        <a:srgbClr val="FFD100"/>
      </a:accent4>
      <a:accent5>
        <a:srgbClr val="DB2E53"/>
      </a:accent5>
      <a:accent6>
        <a:srgbClr val="141447"/>
      </a:accent6>
      <a:hlink>
        <a:srgbClr val="1414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1645</TotalTime>
  <Words>1339</Words>
  <Application>Microsoft Office PowerPoint</Application>
  <PresentationFormat>On-screen Show (16:9)</PresentationFormat>
  <Paragraphs>130</Paragraphs>
  <Slides>23</Slides>
  <Notes>12</Notes>
  <HiddenSlides>0</HiddenSlides>
  <MMClips>1</MMClips>
  <ScaleCrop>false</ScaleCrop>
  <HeadingPairs>
    <vt:vector size="6" baseType="variant">
      <vt:variant>
        <vt:lpstr>Fonts Used</vt:lpstr>
      </vt:variant>
      <vt:variant>
        <vt:i4>23</vt:i4>
      </vt:variant>
      <vt:variant>
        <vt:lpstr>Theme</vt:lpstr>
      </vt:variant>
      <vt:variant>
        <vt:i4>1</vt:i4>
      </vt:variant>
      <vt:variant>
        <vt:lpstr>Slide Titles</vt:lpstr>
      </vt:variant>
      <vt:variant>
        <vt:i4>23</vt:i4>
      </vt:variant>
    </vt:vector>
  </HeadingPairs>
  <TitlesOfParts>
    <vt:vector size="47" baseType="lpstr">
      <vt:lpstr>Microsoft JhengHei UI</vt:lpstr>
      <vt:lpstr>Microsoft YaHei UI</vt:lpstr>
      <vt:lpstr>PMingLiU-ExtB</vt:lpstr>
      <vt:lpstr>Abadi Extra Light</vt:lpstr>
      <vt:lpstr>Amatic SC</vt:lpstr>
      <vt:lpstr>Angsana New</vt:lpstr>
      <vt:lpstr>AngsanaUPC</vt:lpstr>
      <vt:lpstr>Arial</vt:lpstr>
      <vt:lpstr>Bahnschrift Condensed</vt:lpstr>
      <vt:lpstr>Bahnschrift Light SemiCondensed</vt:lpstr>
      <vt:lpstr>Baskerville Old Face</vt:lpstr>
      <vt:lpstr>Bell MT</vt:lpstr>
      <vt:lpstr>Cascadia Code SemiBold</vt:lpstr>
      <vt:lpstr>Century Gothic</vt:lpstr>
      <vt:lpstr>Comic Sans MS</vt:lpstr>
      <vt:lpstr>Cooper Black</vt:lpstr>
      <vt:lpstr>Livvic</vt:lpstr>
      <vt:lpstr>Luckiest Guy</vt:lpstr>
      <vt:lpstr>Montserrat Medium</vt:lpstr>
      <vt:lpstr>Poor Richard</vt:lpstr>
      <vt:lpstr>Roboto Condensed Light</vt:lpstr>
      <vt:lpstr>Source Sans Pro ExtraLight</vt:lpstr>
      <vt:lpstr>Wingdings</vt:lpstr>
      <vt:lpstr>Craft With Numbers by Slidesgo</vt:lpstr>
      <vt:lpstr>HOME AUTOMATION</vt:lpstr>
      <vt:lpstr>Short and Sweet Disclaimer</vt:lpstr>
      <vt:lpstr>MATERIALS USED</vt:lpstr>
      <vt:lpstr>MATERIALS USED</vt:lpstr>
      <vt:lpstr>Introduction</vt:lpstr>
      <vt:lpstr>Controlling Real Home Appliance {from literally anywhere}</vt:lpstr>
      <vt:lpstr>Concepts Involved</vt:lpstr>
      <vt:lpstr>MQTT Protocol</vt:lpstr>
      <vt:lpstr>PowerPoint Presentation</vt:lpstr>
      <vt:lpstr>Relay Module</vt:lpstr>
      <vt:lpstr>Relay Module (continued…)</vt:lpstr>
      <vt:lpstr>Relay Module (continued…) </vt:lpstr>
      <vt:lpstr>Relay Module (continued…) </vt:lpstr>
      <vt:lpstr>Home Security System [Inspired from Dhoom Movie]</vt:lpstr>
      <vt:lpstr>Pardon if you see this is as unprofessional. My sole intention is to better engage with the reader.</vt:lpstr>
      <vt:lpstr>What we did exactly?</vt:lpstr>
      <vt:lpstr>Concepts Involved</vt:lpstr>
      <vt:lpstr>PowerPoint Presentation</vt:lpstr>
      <vt:lpstr>PowerPoint Presentation</vt:lpstr>
      <vt:lpstr>Circuitry</vt:lpstr>
      <vt:lpstr>PowerPoint Presentation</vt:lpstr>
      <vt:lpstr>Credits &amp; Contributions</vt:lpstr>
      <vt:lpstr>Credits &amp; Contributions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AUTOMATION</dc:title>
  <cp:lastModifiedBy>APPAJI CHINTIMI</cp:lastModifiedBy>
  <cp:revision>46</cp:revision>
  <dcterms:modified xsi:type="dcterms:W3CDTF">2021-04-11T11:15:00Z</dcterms:modified>
</cp:coreProperties>
</file>